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77" r:id="rId2"/>
    <p:sldId id="6660921" r:id="rId3"/>
    <p:sldId id="2103812923" r:id="rId4"/>
    <p:sldId id="2103812924" r:id="rId5"/>
    <p:sldId id="2103813021" r:id="rId6"/>
    <p:sldId id="6660969" r:id="rId7"/>
    <p:sldId id="2103813022" r:id="rId8"/>
    <p:sldId id="273" r:id="rId9"/>
    <p:sldId id="274" r:id="rId10"/>
    <p:sldId id="275" r:id="rId11"/>
    <p:sldId id="276" r:id="rId12"/>
    <p:sldId id="256" r:id="rId13"/>
    <p:sldId id="257" r:id="rId14"/>
    <p:sldId id="260" r:id="rId15"/>
    <p:sldId id="2103812978" r:id="rId16"/>
    <p:sldId id="2103813014" r:id="rId17"/>
    <p:sldId id="2103813015" r:id="rId18"/>
    <p:sldId id="269" r:id="rId19"/>
    <p:sldId id="2103813030" r:id="rId20"/>
    <p:sldId id="948" r:id="rId21"/>
    <p:sldId id="644" r:id="rId22"/>
    <p:sldId id="2103813023" r:id="rId23"/>
    <p:sldId id="2103813026" r:id="rId24"/>
    <p:sldId id="2103812979" r:id="rId25"/>
    <p:sldId id="639" r:id="rId26"/>
    <p:sldId id="2103813011" r:id="rId27"/>
    <p:sldId id="210381301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55" d="100"/>
          <a:sy n="55" d="100"/>
        </p:scale>
        <p:origin x="10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_rels/data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rawing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2">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2">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198444-55FF-46A8-A0FD-31C8B1559ED0}" type="doc">
      <dgm:prSet loTypeId="urn:microsoft.com/office/officeart/2005/8/layout/venn1" loCatId="relationship" qsTypeId="urn:microsoft.com/office/officeart/2005/8/quickstyle/simple1" qsCatId="simple" csTypeId="urn:microsoft.com/office/officeart/2005/8/colors/colorful1" csCatId="colorful" phldr="1"/>
      <dgm:spPr/>
    </dgm:pt>
    <dgm:pt modelId="{340642E6-2B6E-460F-9D89-802A30A49393}">
      <dgm:prSet phldrT="[Text]"/>
      <dgm:spPr/>
      <dgm:t>
        <a:bodyPr/>
        <a:lstStyle/>
        <a:p>
          <a:r>
            <a:rPr lang="en-US" b="1" dirty="0">
              <a:latin typeface="Cambria" panose="02040503050406030204" pitchFamily="18" charset="0"/>
              <a:ea typeface="Cambria" panose="02040503050406030204" pitchFamily="18" charset="0"/>
            </a:rPr>
            <a:t>Need</a:t>
          </a:r>
        </a:p>
      </dgm:t>
    </dgm:pt>
    <dgm:pt modelId="{D7D796AE-31BD-4E6A-A7F1-5F8928F90FA4}" type="parTrans" cxnId="{E498EB36-B534-4203-A787-BB0A81779372}">
      <dgm:prSet/>
      <dgm:spPr/>
      <dgm:t>
        <a:bodyPr/>
        <a:lstStyle/>
        <a:p>
          <a:endParaRPr lang="en-US"/>
        </a:p>
      </dgm:t>
    </dgm:pt>
    <dgm:pt modelId="{39F068C0-3D5C-4D86-ABD9-14C43DCB78BD}" type="sibTrans" cxnId="{E498EB36-B534-4203-A787-BB0A81779372}">
      <dgm:prSet/>
      <dgm:spPr/>
      <dgm:t>
        <a:bodyPr/>
        <a:lstStyle/>
        <a:p>
          <a:endParaRPr lang="en-US"/>
        </a:p>
      </dgm:t>
    </dgm:pt>
    <dgm:pt modelId="{0FD56E22-1AD0-49DC-8BD9-4CAE631C0565}">
      <dgm:prSet phldrT="[Text]"/>
      <dgm:spPr/>
      <dgm:t>
        <a:bodyPr/>
        <a:lstStyle/>
        <a:p>
          <a:r>
            <a:rPr lang="en-US" b="1" dirty="0">
              <a:latin typeface="Cambria" panose="02040503050406030204" pitchFamily="18" charset="0"/>
              <a:ea typeface="Cambria" panose="02040503050406030204" pitchFamily="18" charset="0"/>
            </a:rPr>
            <a:t>Program Cost</a:t>
          </a:r>
        </a:p>
      </dgm:t>
    </dgm:pt>
    <dgm:pt modelId="{EB69BB12-14CD-4B43-AB80-31FA94212F09}" type="parTrans" cxnId="{89D51E7D-0493-40DC-B3BD-498EA00D54FD}">
      <dgm:prSet/>
      <dgm:spPr/>
      <dgm:t>
        <a:bodyPr/>
        <a:lstStyle/>
        <a:p>
          <a:endParaRPr lang="en-US"/>
        </a:p>
      </dgm:t>
    </dgm:pt>
    <dgm:pt modelId="{982E37AC-A225-4892-9653-26B344EC8F05}" type="sibTrans" cxnId="{89D51E7D-0493-40DC-B3BD-498EA00D54FD}">
      <dgm:prSet/>
      <dgm:spPr/>
      <dgm:t>
        <a:bodyPr/>
        <a:lstStyle/>
        <a:p>
          <a:endParaRPr lang="en-US"/>
        </a:p>
      </dgm:t>
    </dgm:pt>
    <dgm:pt modelId="{2A5A1FF3-297C-48BA-B43E-4DA94E13DD52}">
      <dgm:prSet phldrT="[Text]"/>
      <dgm:spPr/>
      <dgm:t>
        <a:bodyPr/>
        <a:lstStyle/>
        <a:p>
          <a:r>
            <a:rPr lang="en-US" b="1" dirty="0">
              <a:latin typeface="Cambria" panose="02040503050406030204" pitchFamily="18" charset="0"/>
              <a:ea typeface="Cambria" panose="02040503050406030204" pitchFamily="18" charset="0"/>
            </a:rPr>
            <a:t>Income</a:t>
          </a:r>
        </a:p>
      </dgm:t>
    </dgm:pt>
    <dgm:pt modelId="{C62A3203-CFCE-4836-AC46-6C35E705140E}" type="parTrans" cxnId="{C3D5634A-FAB7-4F9E-B03C-F428DC7D2E05}">
      <dgm:prSet/>
      <dgm:spPr/>
      <dgm:t>
        <a:bodyPr/>
        <a:lstStyle/>
        <a:p>
          <a:endParaRPr lang="en-US"/>
        </a:p>
      </dgm:t>
    </dgm:pt>
    <dgm:pt modelId="{BA3DFD50-4780-4F1F-9D75-5BD697282BD9}" type="sibTrans" cxnId="{C3D5634A-FAB7-4F9E-B03C-F428DC7D2E05}">
      <dgm:prSet/>
      <dgm:spPr/>
      <dgm:t>
        <a:bodyPr/>
        <a:lstStyle/>
        <a:p>
          <a:endParaRPr lang="en-US"/>
        </a:p>
      </dgm:t>
    </dgm:pt>
    <dgm:pt modelId="{2D14C1B4-F468-4FA2-A183-38B0D9F4F7A5}" type="pres">
      <dgm:prSet presAssocID="{35198444-55FF-46A8-A0FD-31C8B1559ED0}" presName="compositeShape" presStyleCnt="0">
        <dgm:presLayoutVars>
          <dgm:chMax val="7"/>
          <dgm:dir/>
          <dgm:resizeHandles val="exact"/>
        </dgm:presLayoutVars>
      </dgm:prSet>
      <dgm:spPr/>
    </dgm:pt>
    <dgm:pt modelId="{45C3873D-33CB-4AE3-93FC-D3AF06852FCC}" type="pres">
      <dgm:prSet presAssocID="{340642E6-2B6E-460F-9D89-802A30A49393}" presName="circ1" presStyleLbl="vennNode1" presStyleIdx="0" presStyleCnt="3"/>
      <dgm:spPr/>
    </dgm:pt>
    <dgm:pt modelId="{C4E5339D-3B89-4FF7-BEBE-DA2A98F6F969}" type="pres">
      <dgm:prSet presAssocID="{340642E6-2B6E-460F-9D89-802A30A49393}" presName="circ1Tx" presStyleLbl="revTx" presStyleIdx="0" presStyleCnt="0">
        <dgm:presLayoutVars>
          <dgm:chMax val="0"/>
          <dgm:chPref val="0"/>
          <dgm:bulletEnabled val="1"/>
        </dgm:presLayoutVars>
      </dgm:prSet>
      <dgm:spPr/>
    </dgm:pt>
    <dgm:pt modelId="{B21696DD-CBED-4E69-A7D1-AEA75FD62E87}" type="pres">
      <dgm:prSet presAssocID="{0FD56E22-1AD0-49DC-8BD9-4CAE631C0565}" presName="circ2" presStyleLbl="vennNode1" presStyleIdx="1" presStyleCnt="3"/>
      <dgm:spPr/>
    </dgm:pt>
    <dgm:pt modelId="{C3C0F3D7-8DC6-4F49-B0F6-BFAD1FC5E009}" type="pres">
      <dgm:prSet presAssocID="{0FD56E22-1AD0-49DC-8BD9-4CAE631C0565}" presName="circ2Tx" presStyleLbl="revTx" presStyleIdx="0" presStyleCnt="0">
        <dgm:presLayoutVars>
          <dgm:chMax val="0"/>
          <dgm:chPref val="0"/>
          <dgm:bulletEnabled val="1"/>
        </dgm:presLayoutVars>
      </dgm:prSet>
      <dgm:spPr/>
    </dgm:pt>
    <dgm:pt modelId="{74A96DCD-AF86-49A5-AE81-F8646E287E67}" type="pres">
      <dgm:prSet presAssocID="{2A5A1FF3-297C-48BA-B43E-4DA94E13DD52}" presName="circ3" presStyleLbl="vennNode1" presStyleIdx="2" presStyleCnt="3"/>
      <dgm:spPr/>
    </dgm:pt>
    <dgm:pt modelId="{78F4DAF9-CE38-4EE2-9858-131B17F276A1}" type="pres">
      <dgm:prSet presAssocID="{2A5A1FF3-297C-48BA-B43E-4DA94E13DD52}" presName="circ3Tx" presStyleLbl="revTx" presStyleIdx="0" presStyleCnt="0">
        <dgm:presLayoutVars>
          <dgm:chMax val="0"/>
          <dgm:chPref val="0"/>
          <dgm:bulletEnabled val="1"/>
        </dgm:presLayoutVars>
      </dgm:prSet>
      <dgm:spPr/>
    </dgm:pt>
  </dgm:ptLst>
  <dgm:cxnLst>
    <dgm:cxn modelId="{DA5FA621-65C0-4CDD-8205-B542636C2DB1}" type="presOf" srcId="{2A5A1FF3-297C-48BA-B43E-4DA94E13DD52}" destId="{78F4DAF9-CE38-4EE2-9858-131B17F276A1}" srcOrd="1" destOrd="0" presId="urn:microsoft.com/office/officeart/2005/8/layout/venn1"/>
    <dgm:cxn modelId="{607DA635-6143-4AC1-B416-C14BDA1EFE1C}" type="presOf" srcId="{0FD56E22-1AD0-49DC-8BD9-4CAE631C0565}" destId="{B21696DD-CBED-4E69-A7D1-AEA75FD62E87}" srcOrd="0" destOrd="0" presId="urn:microsoft.com/office/officeart/2005/8/layout/venn1"/>
    <dgm:cxn modelId="{E498EB36-B534-4203-A787-BB0A81779372}" srcId="{35198444-55FF-46A8-A0FD-31C8B1559ED0}" destId="{340642E6-2B6E-460F-9D89-802A30A49393}" srcOrd="0" destOrd="0" parTransId="{D7D796AE-31BD-4E6A-A7F1-5F8928F90FA4}" sibTransId="{39F068C0-3D5C-4D86-ABD9-14C43DCB78BD}"/>
    <dgm:cxn modelId="{C3D5634A-FAB7-4F9E-B03C-F428DC7D2E05}" srcId="{35198444-55FF-46A8-A0FD-31C8B1559ED0}" destId="{2A5A1FF3-297C-48BA-B43E-4DA94E13DD52}" srcOrd="2" destOrd="0" parTransId="{C62A3203-CFCE-4836-AC46-6C35E705140E}" sibTransId="{BA3DFD50-4780-4F1F-9D75-5BD697282BD9}"/>
    <dgm:cxn modelId="{C2D46170-BDEB-4948-BA1F-3E97A716E570}" type="presOf" srcId="{35198444-55FF-46A8-A0FD-31C8B1559ED0}" destId="{2D14C1B4-F468-4FA2-A183-38B0D9F4F7A5}" srcOrd="0" destOrd="0" presId="urn:microsoft.com/office/officeart/2005/8/layout/venn1"/>
    <dgm:cxn modelId="{89D51E7D-0493-40DC-B3BD-498EA00D54FD}" srcId="{35198444-55FF-46A8-A0FD-31C8B1559ED0}" destId="{0FD56E22-1AD0-49DC-8BD9-4CAE631C0565}" srcOrd="1" destOrd="0" parTransId="{EB69BB12-14CD-4B43-AB80-31FA94212F09}" sibTransId="{982E37AC-A225-4892-9653-26B344EC8F05}"/>
    <dgm:cxn modelId="{8B30C3C1-D132-4899-822A-CE03E4DA630F}" type="presOf" srcId="{340642E6-2B6E-460F-9D89-802A30A49393}" destId="{45C3873D-33CB-4AE3-93FC-D3AF06852FCC}" srcOrd="0" destOrd="0" presId="urn:microsoft.com/office/officeart/2005/8/layout/venn1"/>
    <dgm:cxn modelId="{579A28D1-B45D-4145-BD2C-B18B90E9FB57}" type="presOf" srcId="{340642E6-2B6E-460F-9D89-802A30A49393}" destId="{C4E5339D-3B89-4FF7-BEBE-DA2A98F6F969}" srcOrd="1" destOrd="0" presId="urn:microsoft.com/office/officeart/2005/8/layout/venn1"/>
    <dgm:cxn modelId="{C932C8D5-AA02-4235-BE12-32CD414C6E7A}" type="presOf" srcId="{2A5A1FF3-297C-48BA-B43E-4DA94E13DD52}" destId="{74A96DCD-AF86-49A5-AE81-F8646E287E67}" srcOrd="0" destOrd="0" presId="urn:microsoft.com/office/officeart/2005/8/layout/venn1"/>
    <dgm:cxn modelId="{A986AAF6-0B4A-431A-B616-0DD39CCE4FE1}" type="presOf" srcId="{0FD56E22-1AD0-49DC-8BD9-4CAE631C0565}" destId="{C3C0F3D7-8DC6-4F49-B0F6-BFAD1FC5E009}" srcOrd="1" destOrd="0" presId="urn:microsoft.com/office/officeart/2005/8/layout/venn1"/>
    <dgm:cxn modelId="{A4D7993D-5F01-4A23-801A-B468A3CC3A70}" type="presParOf" srcId="{2D14C1B4-F468-4FA2-A183-38B0D9F4F7A5}" destId="{45C3873D-33CB-4AE3-93FC-D3AF06852FCC}" srcOrd="0" destOrd="0" presId="urn:microsoft.com/office/officeart/2005/8/layout/venn1"/>
    <dgm:cxn modelId="{5923D0B1-163D-40AE-B5E7-549842B3BE18}" type="presParOf" srcId="{2D14C1B4-F468-4FA2-A183-38B0D9F4F7A5}" destId="{C4E5339D-3B89-4FF7-BEBE-DA2A98F6F969}" srcOrd="1" destOrd="0" presId="urn:microsoft.com/office/officeart/2005/8/layout/venn1"/>
    <dgm:cxn modelId="{4032D790-6D31-4B81-8DED-FA7072A13934}" type="presParOf" srcId="{2D14C1B4-F468-4FA2-A183-38B0D9F4F7A5}" destId="{B21696DD-CBED-4E69-A7D1-AEA75FD62E87}" srcOrd="2" destOrd="0" presId="urn:microsoft.com/office/officeart/2005/8/layout/venn1"/>
    <dgm:cxn modelId="{C92CB7A0-3CD7-468A-B39C-EF6D42723593}" type="presParOf" srcId="{2D14C1B4-F468-4FA2-A183-38B0D9F4F7A5}" destId="{C3C0F3D7-8DC6-4F49-B0F6-BFAD1FC5E009}" srcOrd="3" destOrd="0" presId="urn:microsoft.com/office/officeart/2005/8/layout/venn1"/>
    <dgm:cxn modelId="{4260CB2E-648B-403F-A339-563F952E1EBD}" type="presParOf" srcId="{2D14C1B4-F468-4FA2-A183-38B0D9F4F7A5}" destId="{74A96DCD-AF86-49A5-AE81-F8646E287E67}" srcOrd="4" destOrd="0" presId="urn:microsoft.com/office/officeart/2005/8/layout/venn1"/>
    <dgm:cxn modelId="{B83AEFFF-AA38-4C05-90CC-B630E40BB7F9}" type="presParOf" srcId="{2D14C1B4-F468-4FA2-A183-38B0D9F4F7A5}" destId="{78F4DAF9-CE38-4EE2-9858-131B17F276A1}"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0B144E-97D5-4B7E-8825-C94A7A154320}" type="doc">
      <dgm:prSet loTypeId="urn:microsoft.com/office/officeart/2008/layout/SquareAccentList#1" loCatId="list" qsTypeId="urn:microsoft.com/office/officeart/2005/8/quickstyle/simple1#2" qsCatId="simple" csTypeId="urn:microsoft.com/office/officeart/2005/8/colors/colorful5#2" csCatId="colorful" phldr="1"/>
      <dgm:spPr/>
      <dgm:t>
        <a:bodyPr/>
        <a:lstStyle/>
        <a:p>
          <a:endParaRPr lang="en-US"/>
        </a:p>
      </dgm:t>
    </dgm:pt>
    <dgm:pt modelId="{C7BAB2C5-104F-495F-B503-3110A8DE3B30}">
      <dgm:prSet phldrT="[Text]" custT="1"/>
      <dgm:spPr/>
      <dgm:t>
        <a:bodyPr/>
        <a:lstStyle/>
        <a:p>
          <a:r>
            <a:rPr lang="en-US" sz="1600" b="1" dirty="0">
              <a:solidFill>
                <a:schemeClr val="bg1"/>
              </a:solidFill>
              <a:latin typeface="Cambria" panose="02040503050406030204" pitchFamily="18" charset="0"/>
              <a:ea typeface="Cambria" panose="02040503050406030204" pitchFamily="18" charset="0"/>
            </a:rPr>
            <a:t>Band 1</a:t>
          </a:r>
          <a:endParaRPr lang="en-US" sz="1600" b="1" dirty="0">
            <a:solidFill>
              <a:srgbClr val="FFC000"/>
            </a:solidFill>
            <a:latin typeface="Cambria" panose="02040503050406030204" pitchFamily="18" charset="0"/>
            <a:ea typeface="Cambria" panose="02040503050406030204" pitchFamily="18" charset="0"/>
          </a:endParaRPr>
        </a:p>
      </dgm:t>
    </dgm:pt>
    <dgm:pt modelId="{2143F792-41CA-4EB5-B75B-ACD3D2F202E3}" type="parTrans" cxnId="{0BDD8B92-7FA0-4E46-ABF5-7C9305381909}">
      <dgm:prSet/>
      <dgm:spPr/>
      <dgm:t>
        <a:bodyPr/>
        <a:lstStyle/>
        <a:p>
          <a:endParaRPr lang="en-US"/>
        </a:p>
      </dgm:t>
    </dgm:pt>
    <dgm:pt modelId="{3F93EC38-DA62-43A9-B474-9BC1C9C34646}" type="sibTrans" cxnId="{0BDD8B92-7FA0-4E46-ABF5-7C9305381909}">
      <dgm:prSet/>
      <dgm:spPr/>
      <dgm:t>
        <a:bodyPr/>
        <a:lstStyle/>
        <a:p>
          <a:endParaRPr lang="en-US"/>
        </a:p>
      </dgm:t>
    </dgm:pt>
    <dgm:pt modelId="{FB651007-5354-4630-A26F-E138BA920AB9}">
      <dgm:prSet phldrT="[Text]" custT="1"/>
      <dgm:spPr/>
      <dgm:t>
        <a:bodyPr/>
        <a:lstStyle/>
        <a:p>
          <a:r>
            <a:rPr lang="en-US" sz="1600" b="1" dirty="0">
              <a:latin typeface="Cambria" panose="02040503050406030204" pitchFamily="18" charset="0"/>
              <a:ea typeface="Cambria" panose="02040503050406030204" pitchFamily="18" charset="0"/>
            </a:rPr>
            <a:t>Scholarship-70%</a:t>
          </a:r>
        </a:p>
      </dgm:t>
    </dgm:pt>
    <dgm:pt modelId="{398747DD-A074-4FDE-9807-A494215EEE50}" type="parTrans" cxnId="{70822EF4-BF2B-4D44-8A32-6BBB0046FED4}">
      <dgm:prSet/>
      <dgm:spPr/>
      <dgm:t>
        <a:bodyPr/>
        <a:lstStyle/>
        <a:p>
          <a:endParaRPr lang="en-US"/>
        </a:p>
      </dgm:t>
    </dgm:pt>
    <dgm:pt modelId="{99BE826C-42A8-4FB6-913C-4142B6057982}" type="sibTrans" cxnId="{70822EF4-BF2B-4D44-8A32-6BBB0046FED4}">
      <dgm:prSet/>
      <dgm:spPr/>
      <dgm:t>
        <a:bodyPr/>
        <a:lstStyle/>
        <a:p>
          <a:endParaRPr lang="en-US"/>
        </a:p>
      </dgm:t>
    </dgm:pt>
    <dgm:pt modelId="{3351AB4B-AB5A-4266-9A39-3D6161153F20}">
      <dgm:prSet phldrT="[Text]" custT="1"/>
      <dgm:spPr/>
      <dgm:t>
        <a:bodyPr/>
        <a:lstStyle/>
        <a:p>
          <a:r>
            <a:rPr lang="en-US" sz="1600" b="1" dirty="0">
              <a:latin typeface="Cambria" panose="02040503050406030204" pitchFamily="18" charset="0"/>
              <a:ea typeface="Cambria" panose="02040503050406030204" pitchFamily="18" charset="0"/>
            </a:rPr>
            <a:t>Loan-25%</a:t>
          </a:r>
        </a:p>
      </dgm:t>
    </dgm:pt>
    <dgm:pt modelId="{AE463BBD-FB60-43A8-910A-1E7AC5D84396}" type="parTrans" cxnId="{FCDCD444-541A-425D-90A6-5EBB400287B7}">
      <dgm:prSet/>
      <dgm:spPr/>
      <dgm:t>
        <a:bodyPr/>
        <a:lstStyle/>
        <a:p>
          <a:endParaRPr lang="en-US"/>
        </a:p>
      </dgm:t>
    </dgm:pt>
    <dgm:pt modelId="{CA96BA52-146E-4FD7-89F6-817FB3965CC0}" type="sibTrans" cxnId="{FCDCD444-541A-425D-90A6-5EBB400287B7}">
      <dgm:prSet/>
      <dgm:spPr/>
      <dgm:t>
        <a:bodyPr/>
        <a:lstStyle/>
        <a:p>
          <a:endParaRPr lang="en-US"/>
        </a:p>
      </dgm:t>
    </dgm:pt>
    <dgm:pt modelId="{F18DF0F7-E5A5-492C-BAC0-F8CE18935EB2}">
      <dgm:prSet phldrT="[Text]" custT="1"/>
      <dgm:spPr/>
      <dgm:t>
        <a:bodyPr/>
        <a:lstStyle/>
        <a:p>
          <a:r>
            <a:rPr lang="en-US" sz="1600" b="1" dirty="0">
              <a:latin typeface="Cambria" panose="02040503050406030204" pitchFamily="18" charset="0"/>
              <a:ea typeface="Cambria" panose="02040503050406030204" pitchFamily="18" charset="0"/>
            </a:rPr>
            <a:t>Household-5%</a:t>
          </a:r>
        </a:p>
      </dgm:t>
    </dgm:pt>
    <dgm:pt modelId="{BD3B2B33-4A15-4603-A149-F5A9F898B422}" type="parTrans" cxnId="{31E4D7EE-3AC8-4DE8-AAAA-843EA28BE452}">
      <dgm:prSet/>
      <dgm:spPr/>
      <dgm:t>
        <a:bodyPr/>
        <a:lstStyle/>
        <a:p>
          <a:endParaRPr lang="en-US"/>
        </a:p>
      </dgm:t>
    </dgm:pt>
    <dgm:pt modelId="{9467AB0B-4168-4515-9BE7-1458407EE892}" type="sibTrans" cxnId="{31E4D7EE-3AC8-4DE8-AAAA-843EA28BE452}">
      <dgm:prSet/>
      <dgm:spPr/>
      <dgm:t>
        <a:bodyPr/>
        <a:lstStyle/>
        <a:p>
          <a:endParaRPr lang="en-US"/>
        </a:p>
      </dgm:t>
    </dgm:pt>
    <dgm:pt modelId="{4E4313E4-64C3-46EE-ADFC-ED94361B5E39}">
      <dgm:prSet phldrT="[Text]" custT="1"/>
      <dgm:spPr/>
      <dgm:t>
        <a:bodyPr/>
        <a:lstStyle/>
        <a:p>
          <a:r>
            <a:rPr lang="en-US" sz="1600" b="1" dirty="0">
              <a:solidFill>
                <a:schemeClr val="bg1"/>
              </a:solidFill>
              <a:latin typeface="Cambria" panose="02040503050406030204" pitchFamily="18" charset="0"/>
              <a:ea typeface="Cambria" panose="02040503050406030204" pitchFamily="18" charset="0"/>
            </a:rPr>
            <a:t>Band 2</a:t>
          </a:r>
        </a:p>
      </dgm:t>
    </dgm:pt>
    <dgm:pt modelId="{845FADB7-36F7-474B-A094-7ADA47E6712E}" type="parTrans" cxnId="{81FF3C79-B70B-451F-99C1-193A1DBB9622}">
      <dgm:prSet/>
      <dgm:spPr/>
      <dgm:t>
        <a:bodyPr/>
        <a:lstStyle/>
        <a:p>
          <a:endParaRPr lang="en-US"/>
        </a:p>
      </dgm:t>
    </dgm:pt>
    <dgm:pt modelId="{E1C40725-239D-4C3B-93AD-364EF1DA0689}" type="sibTrans" cxnId="{81FF3C79-B70B-451F-99C1-193A1DBB9622}">
      <dgm:prSet/>
      <dgm:spPr/>
      <dgm:t>
        <a:bodyPr/>
        <a:lstStyle/>
        <a:p>
          <a:endParaRPr lang="en-US"/>
        </a:p>
      </dgm:t>
    </dgm:pt>
    <dgm:pt modelId="{9B5D5539-CD15-490E-83DF-F2963F09655C}">
      <dgm:prSet phldrT="[Text]" custT="1"/>
      <dgm:spPr/>
      <dgm:t>
        <a:bodyPr/>
        <a:lstStyle/>
        <a:p>
          <a:r>
            <a:rPr lang="en-US" sz="1600" b="1" dirty="0">
              <a:latin typeface="Cambria" panose="02040503050406030204" pitchFamily="18" charset="0"/>
              <a:ea typeface="Cambria" panose="02040503050406030204" pitchFamily="18" charset="0"/>
            </a:rPr>
            <a:t>Scholarship-60%</a:t>
          </a:r>
        </a:p>
      </dgm:t>
    </dgm:pt>
    <dgm:pt modelId="{E7FE5E0C-A4BE-41F6-B116-4544D74EE47A}" type="parTrans" cxnId="{6B0E3E13-B161-42BC-AE0C-1D9BAE303E32}">
      <dgm:prSet/>
      <dgm:spPr/>
      <dgm:t>
        <a:bodyPr/>
        <a:lstStyle/>
        <a:p>
          <a:endParaRPr lang="en-US"/>
        </a:p>
      </dgm:t>
    </dgm:pt>
    <dgm:pt modelId="{2370D231-5E3C-4315-8F1D-F96E831313E0}" type="sibTrans" cxnId="{6B0E3E13-B161-42BC-AE0C-1D9BAE303E32}">
      <dgm:prSet/>
      <dgm:spPr/>
      <dgm:t>
        <a:bodyPr/>
        <a:lstStyle/>
        <a:p>
          <a:endParaRPr lang="en-US"/>
        </a:p>
      </dgm:t>
    </dgm:pt>
    <dgm:pt modelId="{30391ECD-F5E0-493F-97CE-BD2480E267AE}">
      <dgm:prSet phldrT="[Text]" custT="1"/>
      <dgm:spPr/>
      <dgm:t>
        <a:bodyPr/>
        <a:lstStyle/>
        <a:p>
          <a:r>
            <a:rPr lang="en-US" sz="1600" b="1" dirty="0">
              <a:solidFill>
                <a:schemeClr val="tx1"/>
              </a:solidFill>
              <a:latin typeface="Cambria" panose="02040503050406030204" pitchFamily="18" charset="0"/>
              <a:ea typeface="Cambria" panose="02040503050406030204" pitchFamily="18" charset="0"/>
            </a:rPr>
            <a:t>Band 3</a:t>
          </a:r>
        </a:p>
      </dgm:t>
    </dgm:pt>
    <dgm:pt modelId="{00B04185-FFA0-42C6-88A6-AD0BA8EC29AF}" type="parTrans" cxnId="{A13B65A9-C406-492D-BFC1-1609767B0209}">
      <dgm:prSet/>
      <dgm:spPr/>
      <dgm:t>
        <a:bodyPr/>
        <a:lstStyle/>
        <a:p>
          <a:endParaRPr lang="en-US"/>
        </a:p>
      </dgm:t>
    </dgm:pt>
    <dgm:pt modelId="{958B254E-0D57-482E-8AB3-67D274400E3C}" type="sibTrans" cxnId="{A13B65A9-C406-492D-BFC1-1609767B0209}">
      <dgm:prSet/>
      <dgm:spPr/>
      <dgm:t>
        <a:bodyPr/>
        <a:lstStyle/>
        <a:p>
          <a:endParaRPr lang="en-US"/>
        </a:p>
      </dgm:t>
    </dgm:pt>
    <dgm:pt modelId="{E0F7B18A-7948-4829-98CD-488D8FE3B718}">
      <dgm:prSet phldrT="[Text]" custT="1"/>
      <dgm:spPr/>
      <dgm:t>
        <a:bodyPr/>
        <a:lstStyle/>
        <a:p>
          <a:r>
            <a:rPr lang="en-US" sz="1600" b="1" dirty="0">
              <a:latin typeface="Cambria" panose="02040503050406030204" pitchFamily="18" charset="0"/>
              <a:ea typeface="Cambria" panose="02040503050406030204" pitchFamily="18" charset="0"/>
            </a:rPr>
            <a:t>Scholarship-50%</a:t>
          </a:r>
        </a:p>
      </dgm:t>
    </dgm:pt>
    <dgm:pt modelId="{9D056DBA-6A53-4B51-8ADB-BA499E6C4FB9}" type="parTrans" cxnId="{130B2BEB-4F29-4FA9-B975-2EC852DC731D}">
      <dgm:prSet/>
      <dgm:spPr/>
      <dgm:t>
        <a:bodyPr/>
        <a:lstStyle/>
        <a:p>
          <a:endParaRPr lang="en-US"/>
        </a:p>
      </dgm:t>
    </dgm:pt>
    <dgm:pt modelId="{F288EEB7-90D1-4F4B-A90B-703C613FD043}" type="sibTrans" cxnId="{130B2BEB-4F29-4FA9-B975-2EC852DC731D}">
      <dgm:prSet/>
      <dgm:spPr/>
      <dgm:t>
        <a:bodyPr/>
        <a:lstStyle/>
        <a:p>
          <a:endParaRPr lang="en-US"/>
        </a:p>
      </dgm:t>
    </dgm:pt>
    <dgm:pt modelId="{894139ED-8137-4072-AF00-314EF53AE3FE}">
      <dgm:prSet phldrT="[Text]" custT="1"/>
      <dgm:spPr/>
      <dgm:t>
        <a:bodyPr/>
        <a:lstStyle/>
        <a:p>
          <a:r>
            <a:rPr lang="en-US" sz="1600" b="1">
              <a:latin typeface="Cambria" panose="02040503050406030204" pitchFamily="18" charset="0"/>
              <a:ea typeface="Cambria" panose="02040503050406030204" pitchFamily="18" charset="0"/>
            </a:rPr>
            <a:t>Loan-30%</a:t>
          </a:r>
        </a:p>
      </dgm:t>
    </dgm:pt>
    <dgm:pt modelId="{0209E223-40DF-4246-8608-D0CB9AF57931}" type="parTrans" cxnId="{4B323887-D3AC-47B2-86D9-FAEF95D2EB6A}">
      <dgm:prSet/>
      <dgm:spPr/>
      <dgm:t>
        <a:bodyPr/>
        <a:lstStyle/>
        <a:p>
          <a:endParaRPr lang="en-US"/>
        </a:p>
      </dgm:t>
    </dgm:pt>
    <dgm:pt modelId="{1E7928EF-0514-44C0-B266-8E8B25CA70F8}" type="sibTrans" cxnId="{4B323887-D3AC-47B2-86D9-FAEF95D2EB6A}">
      <dgm:prSet/>
      <dgm:spPr/>
      <dgm:t>
        <a:bodyPr/>
        <a:lstStyle/>
        <a:p>
          <a:endParaRPr lang="en-US"/>
        </a:p>
      </dgm:t>
    </dgm:pt>
    <dgm:pt modelId="{06CE6AF2-C6BF-4B9C-9F36-51E49A201096}">
      <dgm:prSet phldrT="[Text]" custT="1"/>
      <dgm:spPr/>
      <dgm:t>
        <a:bodyPr/>
        <a:lstStyle/>
        <a:p>
          <a:r>
            <a:rPr lang="en-US" sz="1600" b="1" dirty="0">
              <a:latin typeface="Cambria" panose="02040503050406030204" pitchFamily="18" charset="0"/>
              <a:ea typeface="Cambria" panose="02040503050406030204" pitchFamily="18" charset="0"/>
            </a:rPr>
            <a:t>Household-10%</a:t>
          </a:r>
        </a:p>
      </dgm:t>
    </dgm:pt>
    <dgm:pt modelId="{C0D7BCF2-C7DA-4C7F-AB62-41A64F3BA6A6}" type="parTrans" cxnId="{49A25490-6B13-4D56-8033-D4E777A64AC3}">
      <dgm:prSet/>
      <dgm:spPr/>
      <dgm:t>
        <a:bodyPr/>
        <a:lstStyle/>
        <a:p>
          <a:endParaRPr lang="en-US"/>
        </a:p>
      </dgm:t>
    </dgm:pt>
    <dgm:pt modelId="{B77DF73B-3C1B-440C-B7AF-F4E5E8693885}" type="sibTrans" cxnId="{49A25490-6B13-4D56-8033-D4E777A64AC3}">
      <dgm:prSet/>
      <dgm:spPr/>
      <dgm:t>
        <a:bodyPr/>
        <a:lstStyle/>
        <a:p>
          <a:endParaRPr lang="en-US"/>
        </a:p>
      </dgm:t>
    </dgm:pt>
    <dgm:pt modelId="{1D93CADE-3C96-4E2C-AD83-943A1848EF19}">
      <dgm:prSet phldrT="[Text]" custT="1"/>
      <dgm:spPr/>
      <dgm:t>
        <a:bodyPr/>
        <a:lstStyle/>
        <a:p>
          <a:r>
            <a:rPr lang="en-US" sz="1600" b="1" dirty="0">
              <a:latin typeface="Cambria" panose="02040503050406030204" pitchFamily="18" charset="0"/>
              <a:ea typeface="Cambria" panose="02040503050406030204" pitchFamily="18" charset="0"/>
            </a:rPr>
            <a:t>Loan-30%</a:t>
          </a:r>
        </a:p>
      </dgm:t>
    </dgm:pt>
    <dgm:pt modelId="{C2CC627A-79C0-4FD2-9140-2495483FCDA9}" type="parTrans" cxnId="{091168D7-B4C0-426D-BF36-7183B0F5A0E0}">
      <dgm:prSet/>
      <dgm:spPr/>
      <dgm:t>
        <a:bodyPr/>
        <a:lstStyle/>
        <a:p>
          <a:endParaRPr lang="en-US"/>
        </a:p>
      </dgm:t>
    </dgm:pt>
    <dgm:pt modelId="{286422D5-1A5B-4CB4-92F1-014A0085A928}" type="sibTrans" cxnId="{091168D7-B4C0-426D-BF36-7183B0F5A0E0}">
      <dgm:prSet/>
      <dgm:spPr/>
      <dgm:t>
        <a:bodyPr/>
        <a:lstStyle/>
        <a:p>
          <a:endParaRPr lang="en-US"/>
        </a:p>
      </dgm:t>
    </dgm:pt>
    <dgm:pt modelId="{62CBFCA9-1F1F-4F23-8F84-254CFC097534}">
      <dgm:prSet phldrT="[Text]" custT="1"/>
      <dgm:spPr/>
      <dgm:t>
        <a:bodyPr/>
        <a:lstStyle/>
        <a:p>
          <a:r>
            <a:rPr lang="en-US" sz="1600" b="1" dirty="0">
              <a:latin typeface="Cambria" panose="02040503050406030204" pitchFamily="18" charset="0"/>
              <a:ea typeface="Cambria" panose="02040503050406030204" pitchFamily="18" charset="0"/>
            </a:rPr>
            <a:t>Household-20%</a:t>
          </a:r>
        </a:p>
      </dgm:t>
    </dgm:pt>
    <dgm:pt modelId="{34F0B059-C25F-4AEC-A537-FA8BECA8CCC0}" type="parTrans" cxnId="{D82DCB23-13B5-418F-90F3-F825920B3C17}">
      <dgm:prSet/>
      <dgm:spPr/>
      <dgm:t>
        <a:bodyPr/>
        <a:lstStyle/>
        <a:p>
          <a:endParaRPr lang="en-US"/>
        </a:p>
      </dgm:t>
    </dgm:pt>
    <dgm:pt modelId="{75152624-8992-4EBD-8A2B-753615F7162F}" type="sibTrans" cxnId="{D82DCB23-13B5-418F-90F3-F825920B3C17}">
      <dgm:prSet/>
      <dgm:spPr/>
      <dgm:t>
        <a:bodyPr/>
        <a:lstStyle/>
        <a:p>
          <a:endParaRPr lang="en-US"/>
        </a:p>
      </dgm:t>
    </dgm:pt>
    <dgm:pt modelId="{D7D3EE63-EA03-41D0-9CD2-ACB8376024D7}">
      <dgm:prSet phldrT="[Text]" custT="1"/>
      <dgm:spPr/>
      <dgm:t>
        <a:bodyPr/>
        <a:lstStyle/>
        <a:p>
          <a:r>
            <a:rPr lang="en-US" sz="1600" b="1" dirty="0">
              <a:latin typeface="Cambria" panose="02040503050406030204" pitchFamily="18" charset="0"/>
              <a:ea typeface="Cambria" panose="02040503050406030204" pitchFamily="18" charset="0"/>
            </a:rPr>
            <a:t>Band 4</a:t>
          </a:r>
        </a:p>
      </dgm:t>
    </dgm:pt>
    <dgm:pt modelId="{A8B96173-2C64-48BE-ABCC-F7952591E85E}" type="parTrans" cxnId="{47885B2C-BAFB-440A-86F1-AF44964A5F14}">
      <dgm:prSet/>
      <dgm:spPr/>
      <dgm:t>
        <a:bodyPr/>
        <a:lstStyle/>
        <a:p>
          <a:endParaRPr lang="en-US"/>
        </a:p>
      </dgm:t>
    </dgm:pt>
    <dgm:pt modelId="{FCA4F57A-F58E-4DAB-B22E-D8FC2EC07011}" type="sibTrans" cxnId="{47885B2C-BAFB-440A-86F1-AF44964A5F14}">
      <dgm:prSet/>
      <dgm:spPr/>
      <dgm:t>
        <a:bodyPr/>
        <a:lstStyle/>
        <a:p>
          <a:endParaRPr lang="en-US"/>
        </a:p>
      </dgm:t>
    </dgm:pt>
    <dgm:pt modelId="{4733BE73-CC99-43A8-8C77-B27221F3A30F}">
      <dgm:prSet phldrT="[Text]" custT="1"/>
      <dgm:spPr/>
      <dgm:t>
        <a:bodyPr/>
        <a:lstStyle/>
        <a:p>
          <a:r>
            <a:rPr lang="en-US" sz="1600" b="1" dirty="0">
              <a:latin typeface="Cambria" panose="02040503050406030204" pitchFamily="18" charset="0"/>
              <a:ea typeface="Cambria" panose="02040503050406030204" pitchFamily="18" charset="0"/>
            </a:rPr>
            <a:t>Scholarship-40%</a:t>
          </a:r>
        </a:p>
      </dgm:t>
    </dgm:pt>
    <dgm:pt modelId="{3B805A62-6D34-40C9-B32D-C223CADADF50}" type="parTrans" cxnId="{9724A5CA-C69C-46BE-9F1F-CFCA59F394DC}">
      <dgm:prSet/>
      <dgm:spPr/>
      <dgm:t>
        <a:bodyPr/>
        <a:lstStyle/>
        <a:p>
          <a:endParaRPr lang="en-US"/>
        </a:p>
      </dgm:t>
    </dgm:pt>
    <dgm:pt modelId="{D836AC16-3647-426B-93D6-E33021539BAF}" type="sibTrans" cxnId="{9724A5CA-C69C-46BE-9F1F-CFCA59F394DC}">
      <dgm:prSet/>
      <dgm:spPr/>
      <dgm:t>
        <a:bodyPr/>
        <a:lstStyle/>
        <a:p>
          <a:endParaRPr lang="en-US"/>
        </a:p>
      </dgm:t>
    </dgm:pt>
    <dgm:pt modelId="{DD384AE1-DF65-46BC-A382-6008BF75BD86}">
      <dgm:prSet phldrT="[Text]" custT="1"/>
      <dgm:spPr/>
      <dgm:t>
        <a:bodyPr/>
        <a:lstStyle/>
        <a:p>
          <a:r>
            <a:rPr lang="en-US" sz="1600" b="1" dirty="0">
              <a:latin typeface="Cambria" panose="02040503050406030204" pitchFamily="18" charset="0"/>
              <a:ea typeface="Cambria" panose="02040503050406030204" pitchFamily="18" charset="0"/>
            </a:rPr>
            <a:t>Loan-30%</a:t>
          </a:r>
        </a:p>
      </dgm:t>
    </dgm:pt>
    <dgm:pt modelId="{131297FF-3B9A-4B3F-B51F-ACAA98CF0DB2}" type="parTrans" cxnId="{0FBE98F8-3451-4EE3-AE64-BC2BE363E001}">
      <dgm:prSet/>
      <dgm:spPr/>
      <dgm:t>
        <a:bodyPr/>
        <a:lstStyle/>
        <a:p>
          <a:endParaRPr lang="en-US"/>
        </a:p>
      </dgm:t>
    </dgm:pt>
    <dgm:pt modelId="{D324FDB1-C279-4208-80AA-E7391A105EC7}" type="sibTrans" cxnId="{0FBE98F8-3451-4EE3-AE64-BC2BE363E001}">
      <dgm:prSet/>
      <dgm:spPr/>
      <dgm:t>
        <a:bodyPr/>
        <a:lstStyle/>
        <a:p>
          <a:endParaRPr lang="en-US"/>
        </a:p>
      </dgm:t>
    </dgm:pt>
    <dgm:pt modelId="{9ABC6646-5BA4-4FC2-8860-4068C6AF2840}">
      <dgm:prSet phldrT="[Text]" custT="1"/>
      <dgm:spPr/>
      <dgm:t>
        <a:bodyPr/>
        <a:lstStyle/>
        <a:p>
          <a:r>
            <a:rPr lang="en-US" sz="1600" b="1" dirty="0">
              <a:latin typeface="Cambria" panose="02040503050406030204" pitchFamily="18" charset="0"/>
              <a:ea typeface="Cambria" panose="02040503050406030204" pitchFamily="18" charset="0"/>
            </a:rPr>
            <a:t>Household-30%</a:t>
          </a:r>
        </a:p>
      </dgm:t>
    </dgm:pt>
    <dgm:pt modelId="{9361F27F-5E83-4B86-9C52-3880C786CE1D}" type="parTrans" cxnId="{6CE7F15D-39AB-477B-ADD7-85BD066929E8}">
      <dgm:prSet/>
      <dgm:spPr/>
      <dgm:t>
        <a:bodyPr/>
        <a:lstStyle/>
        <a:p>
          <a:endParaRPr lang="en-US"/>
        </a:p>
      </dgm:t>
    </dgm:pt>
    <dgm:pt modelId="{65908ADB-C770-4C53-937F-20752B54674E}" type="sibTrans" cxnId="{6CE7F15D-39AB-477B-ADD7-85BD066929E8}">
      <dgm:prSet/>
      <dgm:spPr/>
      <dgm:t>
        <a:bodyPr/>
        <a:lstStyle/>
        <a:p>
          <a:endParaRPr lang="en-US"/>
        </a:p>
      </dgm:t>
    </dgm:pt>
    <dgm:pt modelId="{61C43EAF-F4B4-461E-9F74-9E0B83024930}">
      <dgm:prSet phldrT="[Text]" custT="1"/>
      <dgm:spPr/>
      <dgm:t>
        <a:bodyPr/>
        <a:lstStyle/>
        <a:p>
          <a:r>
            <a:rPr lang="en-US" sz="1600" b="1" dirty="0">
              <a:solidFill>
                <a:schemeClr val="bg1"/>
              </a:solidFill>
              <a:latin typeface="Cambria" panose="02040503050406030204" pitchFamily="18" charset="0"/>
              <a:ea typeface="Cambria" panose="02040503050406030204" pitchFamily="18" charset="0"/>
            </a:rPr>
            <a:t>Band 5</a:t>
          </a:r>
        </a:p>
      </dgm:t>
    </dgm:pt>
    <dgm:pt modelId="{043C3C90-06DF-4544-8FC3-104713611216}" type="sibTrans" cxnId="{362CF6A2-4FB3-427F-9D5A-A036A7099969}">
      <dgm:prSet/>
      <dgm:spPr/>
      <dgm:t>
        <a:bodyPr/>
        <a:lstStyle/>
        <a:p>
          <a:endParaRPr lang="en-US"/>
        </a:p>
      </dgm:t>
    </dgm:pt>
    <dgm:pt modelId="{C95B2639-FC0E-44FD-886C-A89ADBF23ADC}" type="parTrans" cxnId="{362CF6A2-4FB3-427F-9D5A-A036A7099969}">
      <dgm:prSet/>
      <dgm:spPr/>
      <dgm:t>
        <a:bodyPr/>
        <a:lstStyle/>
        <a:p>
          <a:endParaRPr lang="en-US"/>
        </a:p>
      </dgm:t>
    </dgm:pt>
    <dgm:pt modelId="{E0660D7D-B66F-4C2F-8AB8-3B63D5FF312B}">
      <dgm:prSet phldrT="[Text]" custT="1"/>
      <dgm:spPr/>
      <dgm:t>
        <a:bodyPr/>
        <a:lstStyle/>
        <a:p>
          <a:r>
            <a:rPr lang="en-US" sz="1600" b="1" dirty="0">
              <a:latin typeface="Cambria" panose="02040503050406030204" pitchFamily="18" charset="0"/>
              <a:ea typeface="Cambria" panose="02040503050406030204" pitchFamily="18" charset="0"/>
            </a:rPr>
            <a:t>Scholarship – 30%</a:t>
          </a:r>
        </a:p>
      </dgm:t>
    </dgm:pt>
    <dgm:pt modelId="{890A14AE-BFE4-4F21-87EA-C715D3E29C71}" type="parTrans" cxnId="{84217249-8D2E-494A-80FC-DE19677CFA81}">
      <dgm:prSet/>
      <dgm:spPr/>
      <dgm:t>
        <a:bodyPr/>
        <a:lstStyle/>
        <a:p>
          <a:endParaRPr lang="en-US"/>
        </a:p>
      </dgm:t>
    </dgm:pt>
    <dgm:pt modelId="{1234B255-10E0-4F47-8F33-3C7946F63F5E}" type="sibTrans" cxnId="{84217249-8D2E-494A-80FC-DE19677CFA81}">
      <dgm:prSet/>
      <dgm:spPr/>
      <dgm:t>
        <a:bodyPr/>
        <a:lstStyle/>
        <a:p>
          <a:endParaRPr lang="en-US"/>
        </a:p>
      </dgm:t>
    </dgm:pt>
    <dgm:pt modelId="{9862432D-503E-48B4-9ECB-C1D63FDE4AEF}">
      <dgm:prSet phldrT="[Text]" custT="1"/>
      <dgm:spPr/>
      <dgm:t>
        <a:bodyPr/>
        <a:lstStyle/>
        <a:p>
          <a:r>
            <a:rPr lang="en-US" sz="1600" b="1" dirty="0">
              <a:latin typeface="Cambria" panose="02040503050406030204" pitchFamily="18" charset="0"/>
              <a:ea typeface="Cambria" panose="02040503050406030204" pitchFamily="18" charset="0"/>
            </a:rPr>
            <a:t>Loan – 30%</a:t>
          </a:r>
        </a:p>
      </dgm:t>
    </dgm:pt>
    <dgm:pt modelId="{4DADE966-67FC-4815-ACE0-862A7D644819}" type="parTrans" cxnId="{FE8CEA46-1001-4E5E-A94A-E7A5FFDD66F9}">
      <dgm:prSet/>
      <dgm:spPr/>
      <dgm:t>
        <a:bodyPr/>
        <a:lstStyle/>
        <a:p>
          <a:endParaRPr lang="en-US"/>
        </a:p>
      </dgm:t>
    </dgm:pt>
    <dgm:pt modelId="{1D95EFF0-E4FB-47EF-90C8-B9C5D0BBC5C7}" type="sibTrans" cxnId="{FE8CEA46-1001-4E5E-A94A-E7A5FFDD66F9}">
      <dgm:prSet/>
      <dgm:spPr/>
      <dgm:t>
        <a:bodyPr/>
        <a:lstStyle/>
        <a:p>
          <a:endParaRPr lang="en-US"/>
        </a:p>
      </dgm:t>
    </dgm:pt>
    <dgm:pt modelId="{92698137-2807-43A3-B4F2-A8276E45F2A3}">
      <dgm:prSet phldrT="[Text]" custT="1"/>
      <dgm:spPr/>
      <dgm:t>
        <a:bodyPr/>
        <a:lstStyle/>
        <a:p>
          <a:r>
            <a:rPr lang="en-US" sz="1600" b="1" dirty="0">
              <a:latin typeface="Cambria" panose="02040503050406030204" pitchFamily="18" charset="0"/>
              <a:ea typeface="Cambria" panose="02040503050406030204" pitchFamily="18" charset="0"/>
            </a:rPr>
            <a:t>Household – 40%</a:t>
          </a:r>
        </a:p>
      </dgm:t>
    </dgm:pt>
    <dgm:pt modelId="{A2E29ED4-922D-4000-97D3-0633DE3140DF}" type="parTrans" cxnId="{C4F5B333-4627-4D93-99AD-6AD3F26AA798}">
      <dgm:prSet/>
      <dgm:spPr/>
      <dgm:t>
        <a:bodyPr/>
        <a:lstStyle/>
        <a:p>
          <a:endParaRPr lang="en-US"/>
        </a:p>
      </dgm:t>
    </dgm:pt>
    <dgm:pt modelId="{32245751-3F60-44DE-9A32-FDB88D5ADD01}" type="sibTrans" cxnId="{C4F5B333-4627-4D93-99AD-6AD3F26AA798}">
      <dgm:prSet/>
      <dgm:spPr/>
      <dgm:t>
        <a:bodyPr/>
        <a:lstStyle/>
        <a:p>
          <a:endParaRPr lang="en-US"/>
        </a:p>
      </dgm:t>
    </dgm:pt>
    <dgm:pt modelId="{7C4F65E2-A2D9-45D0-AB04-88FF90AC0FB8}" type="pres">
      <dgm:prSet presAssocID="{5F0B144E-97D5-4B7E-8825-C94A7A154320}" presName="layout" presStyleCnt="0">
        <dgm:presLayoutVars>
          <dgm:chMax/>
          <dgm:chPref/>
          <dgm:dir/>
          <dgm:resizeHandles/>
        </dgm:presLayoutVars>
      </dgm:prSet>
      <dgm:spPr/>
    </dgm:pt>
    <dgm:pt modelId="{16356A08-8241-4A53-9DC3-9E22F8DCDCA5}" type="pres">
      <dgm:prSet presAssocID="{C7BAB2C5-104F-495F-B503-3110A8DE3B30}" presName="root" presStyleCnt="0">
        <dgm:presLayoutVars>
          <dgm:chMax/>
          <dgm:chPref/>
        </dgm:presLayoutVars>
      </dgm:prSet>
      <dgm:spPr/>
    </dgm:pt>
    <dgm:pt modelId="{9EB29518-4071-4841-886B-762F39B0B04B}" type="pres">
      <dgm:prSet presAssocID="{C7BAB2C5-104F-495F-B503-3110A8DE3B30}" presName="rootComposite" presStyleCnt="0">
        <dgm:presLayoutVars/>
      </dgm:prSet>
      <dgm:spPr/>
    </dgm:pt>
    <dgm:pt modelId="{FB6C77D5-BEB6-4CA3-8FF4-96D5ACE0C7FD}" type="pres">
      <dgm:prSet presAssocID="{C7BAB2C5-104F-495F-B503-3110A8DE3B30}" presName="ParentAccent" presStyleLbl="alignNode1" presStyleIdx="0" presStyleCnt="5" custLinFactNeighborX="-168">
        <dgm:style>
          <a:lnRef idx="2">
            <a:schemeClr val="accent1">
              <a:shade val="15000"/>
            </a:schemeClr>
          </a:lnRef>
          <a:fillRef idx="1">
            <a:schemeClr val="accent1"/>
          </a:fillRef>
          <a:effectRef idx="0">
            <a:schemeClr val="accent1"/>
          </a:effectRef>
          <a:fontRef idx="minor">
            <a:schemeClr val="lt1"/>
          </a:fontRef>
        </dgm:style>
      </dgm:prSet>
      <dgm:spPr>
        <a:xfrm>
          <a:off x="99" y="485906"/>
          <a:ext cx="2299129" cy="270485"/>
        </a:xfrm>
        <a:prstGeom prst="rect">
          <a:avLst/>
        </a:prstGeom>
        <a:solidFill>
          <a:srgbClr val="C00000"/>
        </a:solidFill>
        <a:ln>
          <a:noFill/>
        </a:ln>
      </dgm:spPr>
    </dgm:pt>
    <dgm:pt modelId="{83EE0279-CC60-4B94-88C1-B910121174A2}" type="pres">
      <dgm:prSet presAssocID="{C7BAB2C5-104F-495F-B503-3110A8DE3B30}" presName="ParentSmallAccent" presStyleLbl="fgAcc1" presStyleIdx="0" presStyleCnt="5"/>
      <dgm:spPr/>
    </dgm:pt>
    <dgm:pt modelId="{F340D336-0C85-450E-85D9-616958DE4F53}" type="pres">
      <dgm:prSet presAssocID="{C7BAB2C5-104F-495F-B503-3110A8DE3B30}" presName="Parent" presStyleLbl="revTx" presStyleIdx="0" presStyleCnt="20" custScaleX="79952" custLinFactNeighborX="1522" custLinFactNeighborY="79302">
        <dgm:presLayoutVars>
          <dgm:chMax/>
          <dgm:chPref val="4"/>
          <dgm:bulletEnabled val="1"/>
        </dgm:presLayoutVars>
      </dgm:prSet>
      <dgm:spPr/>
    </dgm:pt>
    <dgm:pt modelId="{1AF64B23-BB6C-40E8-BD7D-6351A2DC7DA1}" type="pres">
      <dgm:prSet presAssocID="{C7BAB2C5-104F-495F-B503-3110A8DE3B30}" presName="childShape" presStyleCnt="0">
        <dgm:presLayoutVars>
          <dgm:chMax val="0"/>
          <dgm:chPref val="0"/>
        </dgm:presLayoutVars>
      </dgm:prSet>
      <dgm:spPr/>
    </dgm:pt>
    <dgm:pt modelId="{2D9B360E-ED74-4194-A9EF-57DFF8C7C5AF}" type="pres">
      <dgm:prSet presAssocID="{FB651007-5354-4630-A26F-E138BA920AB9}" presName="childComposite" presStyleCnt="0">
        <dgm:presLayoutVars>
          <dgm:chMax val="0"/>
          <dgm:chPref val="0"/>
        </dgm:presLayoutVars>
      </dgm:prSet>
      <dgm:spPr/>
    </dgm:pt>
    <dgm:pt modelId="{89779347-9191-4305-BA01-7863877360DE}" type="pres">
      <dgm:prSet presAssocID="{FB651007-5354-4630-A26F-E138BA920AB9}" presName="ChildAccent" presStyleLbl="solidFgAcc1" presStyleIdx="0" presStyleCnt="15"/>
      <dgm:spPr/>
    </dgm:pt>
    <dgm:pt modelId="{46DBA965-CE97-4563-BF76-C54998C70053}" type="pres">
      <dgm:prSet presAssocID="{FB651007-5354-4630-A26F-E138BA920AB9}" presName="Child" presStyleLbl="revTx" presStyleIdx="1" presStyleCnt="20">
        <dgm:presLayoutVars>
          <dgm:chMax val="0"/>
          <dgm:chPref val="0"/>
          <dgm:bulletEnabled val="1"/>
        </dgm:presLayoutVars>
      </dgm:prSet>
      <dgm:spPr/>
    </dgm:pt>
    <dgm:pt modelId="{892A50D9-65A7-4EDB-8633-98B2F98D6963}" type="pres">
      <dgm:prSet presAssocID="{3351AB4B-AB5A-4266-9A39-3D6161153F20}" presName="childComposite" presStyleCnt="0">
        <dgm:presLayoutVars>
          <dgm:chMax val="0"/>
          <dgm:chPref val="0"/>
        </dgm:presLayoutVars>
      </dgm:prSet>
      <dgm:spPr/>
    </dgm:pt>
    <dgm:pt modelId="{A54C728B-F500-4C06-B3D7-412AD18572E4}" type="pres">
      <dgm:prSet presAssocID="{3351AB4B-AB5A-4266-9A39-3D6161153F20}" presName="ChildAccent" presStyleLbl="solidFgAcc1" presStyleIdx="1" presStyleCnt="15"/>
      <dgm:spPr/>
    </dgm:pt>
    <dgm:pt modelId="{292DE2FA-C99C-4B4E-9EE2-57BA1399CA38}" type="pres">
      <dgm:prSet presAssocID="{3351AB4B-AB5A-4266-9A39-3D6161153F20}" presName="Child" presStyleLbl="revTx" presStyleIdx="2" presStyleCnt="20">
        <dgm:presLayoutVars>
          <dgm:chMax val="0"/>
          <dgm:chPref val="0"/>
          <dgm:bulletEnabled val="1"/>
        </dgm:presLayoutVars>
      </dgm:prSet>
      <dgm:spPr/>
    </dgm:pt>
    <dgm:pt modelId="{78091801-8269-4CAC-A94A-799AE58D4ED2}" type="pres">
      <dgm:prSet presAssocID="{F18DF0F7-E5A5-492C-BAC0-F8CE18935EB2}" presName="childComposite" presStyleCnt="0">
        <dgm:presLayoutVars>
          <dgm:chMax val="0"/>
          <dgm:chPref val="0"/>
        </dgm:presLayoutVars>
      </dgm:prSet>
      <dgm:spPr/>
    </dgm:pt>
    <dgm:pt modelId="{A4D71C41-C06C-4937-A562-0EA02BE2925D}" type="pres">
      <dgm:prSet presAssocID="{F18DF0F7-E5A5-492C-BAC0-F8CE18935EB2}" presName="ChildAccent" presStyleLbl="solidFgAcc1" presStyleIdx="2" presStyleCnt="15"/>
      <dgm:spPr/>
    </dgm:pt>
    <dgm:pt modelId="{6956E35E-3C02-4AF8-9C9B-32F4404BF8F5}" type="pres">
      <dgm:prSet presAssocID="{F18DF0F7-E5A5-492C-BAC0-F8CE18935EB2}" presName="Child" presStyleLbl="revTx" presStyleIdx="3" presStyleCnt="20">
        <dgm:presLayoutVars>
          <dgm:chMax val="0"/>
          <dgm:chPref val="0"/>
          <dgm:bulletEnabled val="1"/>
        </dgm:presLayoutVars>
      </dgm:prSet>
      <dgm:spPr/>
    </dgm:pt>
    <dgm:pt modelId="{323F56A9-9A9D-4D13-BF43-A5753D098C50}" type="pres">
      <dgm:prSet presAssocID="{4E4313E4-64C3-46EE-ADFC-ED94361B5E39}" presName="root" presStyleCnt="0">
        <dgm:presLayoutVars>
          <dgm:chMax/>
          <dgm:chPref/>
        </dgm:presLayoutVars>
      </dgm:prSet>
      <dgm:spPr/>
    </dgm:pt>
    <dgm:pt modelId="{2055AF56-FFE0-4EC6-A335-B70F5997BF3A}" type="pres">
      <dgm:prSet presAssocID="{4E4313E4-64C3-46EE-ADFC-ED94361B5E39}" presName="rootComposite" presStyleCnt="0">
        <dgm:presLayoutVars/>
      </dgm:prSet>
      <dgm:spPr/>
    </dgm:pt>
    <dgm:pt modelId="{71F09011-8BED-4500-A5E7-B07F0A6BA339}" type="pres">
      <dgm:prSet presAssocID="{4E4313E4-64C3-46EE-ADFC-ED94361B5E39}" presName="ParentAccent" presStyleLbl="alignNode1" presStyleIdx="1" presStyleCnt="5" custLinFactNeighborX="2500" custLinFactNeighborY="7387">
        <dgm:style>
          <a:lnRef idx="2">
            <a:schemeClr val="accent1">
              <a:shade val="15000"/>
            </a:schemeClr>
          </a:lnRef>
          <a:fillRef idx="1">
            <a:schemeClr val="accent1"/>
          </a:fillRef>
          <a:effectRef idx="0">
            <a:schemeClr val="accent1"/>
          </a:effectRef>
          <a:fontRef idx="minor">
            <a:schemeClr val="lt1"/>
          </a:fontRef>
        </dgm:style>
      </dgm:prSet>
      <dgm:spPr>
        <a:xfrm>
          <a:off x="2475527" y="505887"/>
          <a:ext cx="2299129" cy="270485"/>
        </a:xfrm>
        <a:prstGeom prst="rect">
          <a:avLst/>
        </a:prstGeom>
        <a:solidFill>
          <a:schemeClr val="accent6">
            <a:lumMod val="75000"/>
          </a:schemeClr>
        </a:solidFill>
        <a:ln>
          <a:noFill/>
        </a:ln>
      </dgm:spPr>
    </dgm:pt>
    <dgm:pt modelId="{D7D19ED8-64AB-40A9-98D4-F6ADB2846D2B}" type="pres">
      <dgm:prSet presAssocID="{4E4313E4-64C3-46EE-ADFC-ED94361B5E39}" presName="ParentSmallAccent" presStyleLbl="fgAcc1" presStyleIdx="1" presStyleCnt="5"/>
      <dgm:spPr/>
    </dgm:pt>
    <dgm:pt modelId="{4AE04597-046B-404E-9CD3-F8046F01C505}" type="pres">
      <dgm:prSet presAssocID="{4E4313E4-64C3-46EE-ADFC-ED94361B5E39}" presName="Parent" presStyleLbl="revTx" presStyleIdx="4" presStyleCnt="20" custLinFactNeighborX="8207" custLinFactNeighborY="79302">
        <dgm:presLayoutVars>
          <dgm:chMax/>
          <dgm:chPref val="4"/>
          <dgm:bulletEnabled val="1"/>
        </dgm:presLayoutVars>
      </dgm:prSet>
      <dgm:spPr/>
    </dgm:pt>
    <dgm:pt modelId="{087B71C2-8E7E-4DCA-9C85-F6299ACC13C3}" type="pres">
      <dgm:prSet presAssocID="{4E4313E4-64C3-46EE-ADFC-ED94361B5E39}" presName="childShape" presStyleCnt="0">
        <dgm:presLayoutVars>
          <dgm:chMax val="0"/>
          <dgm:chPref val="0"/>
        </dgm:presLayoutVars>
      </dgm:prSet>
      <dgm:spPr/>
    </dgm:pt>
    <dgm:pt modelId="{AF44E0E6-6CD8-478E-9F60-7438A1804A2F}" type="pres">
      <dgm:prSet presAssocID="{9B5D5539-CD15-490E-83DF-F2963F09655C}" presName="childComposite" presStyleCnt="0">
        <dgm:presLayoutVars>
          <dgm:chMax val="0"/>
          <dgm:chPref val="0"/>
        </dgm:presLayoutVars>
      </dgm:prSet>
      <dgm:spPr/>
    </dgm:pt>
    <dgm:pt modelId="{38053FA2-B8D8-40FE-B55D-EDD0507CA768}" type="pres">
      <dgm:prSet presAssocID="{9B5D5539-CD15-490E-83DF-F2963F09655C}" presName="ChildAccent" presStyleLbl="solidFgAcc1" presStyleIdx="3" presStyleCnt="15"/>
      <dgm:spPr/>
    </dgm:pt>
    <dgm:pt modelId="{35C0BF8A-F224-45FC-BD7B-673B151182A2}" type="pres">
      <dgm:prSet presAssocID="{9B5D5539-CD15-490E-83DF-F2963F09655C}" presName="Child" presStyleLbl="revTx" presStyleIdx="5" presStyleCnt="20">
        <dgm:presLayoutVars>
          <dgm:chMax val="0"/>
          <dgm:chPref val="0"/>
          <dgm:bulletEnabled val="1"/>
        </dgm:presLayoutVars>
      </dgm:prSet>
      <dgm:spPr/>
    </dgm:pt>
    <dgm:pt modelId="{359E2AA5-F61B-4EB9-9CBB-BF1C48DB896B}" type="pres">
      <dgm:prSet presAssocID="{894139ED-8137-4072-AF00-314EF53AE3FE}" presName="childComposite" presStyleCnt="0">
        <dgm:presLayoutVars>
          <dgm:chMax val="0"/>
          <dgm:chPref val="0"/>
        </dgm:presLayoutVars>
      </dgm:prSet>
      <dgm:spPr/>
    </dgm:pt>
    <dgm:pt modelId="{9C5852E8-5F83-4A9A-9682-2EDDCC519EE6}" type="pres">
      <dgm:prSet presAssocID="{894139ED-8137-4072-AF00-314EF53AE3FE}" presName="ChildAccent" presStyleLbl="solidFgAcc1" presStyleIdx="4" presStyleCnt="15"/>
      <dgm:spPr/>
    </dgm:pt>
    <dgm:pt modelId="{F66DBB1E-90A2-40D0-9ADB-87E6FE8E6C0B}" type="pres">
      <dgm:prSet presAssocID="{894139ED-8137-4072-AF00-314EF53AE3FE}" presName="Child" presStyleLbl="revTx" presStyleIdx="6" presStyleCnt="20">
        <dgm:presLayoutVars>
          <dgm:chMax val="0"/>
          <dgm:chPref val="0"/>
          <dgm:bulletEnabled val="1"/>
        </dgm:presLayoutVars>
      </dgm:prSet>
      <dgm:spPr/>
    </dgm:pt>
    <dgm:pt modelId="{FE5C94F2-44EC-420D-904B-06B73B18EAD2}" type="pres">
      <dgm:prSet presAssocID="{06CE6AF2-C6BF-4B9C-9F36-51E49A201096}" presName="childComposite" presStyleCnt="0">
        <dgm:presLayoutVars>
          <dgm:chMax val="0"/>
          <dgm:chPref val="0"/>
        </dgm:presLayoutVars>
      </dgm:prSet>
      <dgm:spPr/>
    </dgm:pt>
    <dgm:pt modelId="{857D27DC-D885-4E8C-9376-737C33FDFFD6}" type="pres">
      <dgm:prSet presAssocID="{06CE6AF2-C6BF-4B9C-9F36-51E49A201096}" presName="ChildAccent" presStyleLbl="solidFgAcc1" presStyleIdx="5" presStyleCnt="15"/>
      <dgm:spPr/>
    </dgm:pt>
    <dgm:pt modelId="{E2D81D81-1AB3-4DDE-8DCC-17F5CB95CEA3}" type="pres">
      <dgm:prSet presAssocID="{06CE6AF2-C6BF-4B9C-9F36-51E49A201096}" presName="Child" presStyleLbl="revTx" presStyleIdx="7" presStyleCnt="20">
        <dgm:presLayoutVars>
          <dgm:chMax val="0"/>
          <dgm:chPref val="0"/>
          <dgm:bulletEnabled val="1"/>
        </dgm:presLayoutVars>
      </dgm:prSet>
      <dgm:spPr/>
    </dgm:pt>
    <dgm:pt modelId="{6C3E7B91-26BD-4E7C-A3B3-D1DB4C39C38A}" type="pres">
      <dgm:prSet presAssocID="{30391ECD-F5E0-493F-97CE-BD2480E267AE}" presName="root" presStyleCnt="0">
        <dgm:presLayoutVars>
          <dgm:chMax/>
          <dgm:chPref/>
        </dgm:presLayoutVars>
      </dgm:prSet>
      <dgm:spPr/>
    </dgm:pt>
    <dgm:pt modelId="{E208BC44-ECA0-4EC9-B6D9-E5CE09DD7B69}" type="pres">
      <dgm:prSet presAssocID="{30391ECD-F5E0-493F-97CE-BD2480E267AE}" presName="rootComposite" presStyleCnt="0">
        <dgm:presLayoutVars/>
      </dgm:prSet>
      <dgm:spPr/>
    </dgm:pt>
    <dgm:pt modelId="{FDD4D93D-DF71-4070-83CA-5E2F41716690}" type="pres">
      <dgm:prSet presAssocID="{30391ECD-F5E0-493F-97CE-BD2480E267AE}" presName="ParentAccent" presStyleLbl="alignNode1" presStyleIdx="2" presStyleCnt="5">
        <dgm:style>
          <a:lnRef idx="2">
            <a:schemeClr val="accent1">
              <a:shade val="15000"/>
            </a:schemeClr>
          </a:lnRef>
          <a:fillRef idx="1">
            <a:schemeClr val="accent1"/>
          </a:fillRef>
          <a:effectRef idx="0">
            <a:schemeClr val="accent1"/>
          </a:effectRef>
          <a:fontRef idx="minor">
            <a:schemeClr val="lt1"/>
          </a:fontRef>
        </dgm:style>
      </dgm:prSet>
      <dgm:spPr>
        <a:xfrm>
          <a:off x="4832135" y="485906"/>
          <a:ext cx="2299129" cy="270485"/>
        </a:xfrm>
        <a:prstGeom prst="rect">
          <a:avLst/>
        </a:prstGeom>
        <a:solidFill>
          <a:srgbClr val="FFFF00"/>
        </a:solidFill>
        <a:ln>
          <a:noFill/>
        </a:ln>
      </dgm:spPr>
    </dgm:pt>
    <dgm:pt modelId="{4BC623C6-0895-4056-9F7F-414F80E5223D}" type="pres">
      <dgm:prSet presAssocID="{30391ECD-F5E0-493F-97CE-BD2480E267AE}" presName="ParentSmallAccent" presStyleLbl="fgAcc1" presStyleIdx="2" presStyleCnt="5"/>
      <dgm:spPr/>
    </dgm:pt>
    <dgm:pt modelId="{89D067B1-7DE9-4DC6-8618-F6CAF074010F}" type="pres">
      <dgm:prSet presAssocID="{30391ECD-F5E0-493F-97CE-BD2480E267AE}" presName="Parent" presStyleLbl="revTx" presStyleIdx="8" presStyleCnt="20" custScaleX="79159" custLinFactNeighborX="5327" custLinFactNeighborY="79302">
        <dgm:presLayoutVars>
          <dgm:chMax/>
          <dgm:chPref val="4"/>
          <dgm:bulletEnabled val="1"/>
        </dgm:presLayoutVars>
      </dgm:prSet>
      <dgm:spPr/>
    </dgm:pt>
    <dgm:pt modelId="{D7DE1599-154E-4048-B9BA-6D83B8C026F1}" type="pres">
      <dgm:prSet presAssocID="{30391ECD-F5E0-493F-97CE-BD2480E267AE}" presName="childShape" presStyleCnt="0">
        <dgm:presLayoutVars>
          <dgm:chMax val="0"/>
          <dgm:chPref val="0"/>
        </dgm:presLayoutVars>
      </dgm:prSet>
      <dgm:spPr/>
    </dgm:pt>
    <dgm:pt modelId="{B3234A2A-6170-49F9-A99E-688D1B305B78}" type="pres">
      <dgm:prSet presAssocID="{E0F7B18A-7948-4829-98CD-488D8FE3B718}" presName="childComposite" presStyleCnt="0">
        <dgm:presLayoutVars>
          <dgm:chMax val="0"/>
          <dgm:chPref val="0"/>
        </dgm:presLayoutVars>
      </dgm:prSet>
      <dgm:spPr/>
    </dgm:pt>
    <dgm:pt modelId="{46D5BA0E-BD17-49CB-9898-CFC99580595E}" type="pres">
      <dgm:prSet presAssocID="{E0F7B18A-7948-4829-98CD-488D8FE3B718}" presName="ChildAccent" presStyleLbl="solidFgAcc1" presStyleIdx="6" presStyleCnt="15"/>
      <dgm:spPr/>
    </dgm:pt>
    <dgm:pt modelId="{6067C220-C029-4EAF-B6B7-2C69EB076DF8}" type="pres">
      <dgm:prSet presAssocID="{E0F7B18A-7948-4829-98CD-488D8FE3B718}" presName="Child" presStyleLbl="revTx" presStyleIdx="9" presStyleCnt="20">
        <dgm:presLayoutVars>
          <dgm:chMax val="0"/>
          <dgm:chPref val="0"/>
          <dgm:bulletEnabled val="1"/>
        </dgm:presLayoutVars>
      </dgm:prSet>
      <dgm:spPr/>
    </dgm:pt>
    <dgm:pt modelId="{B0BD9FB8-074E-41D6-827C-13AAC23E73E6}" type="pres">
      <dgm:prSet presAssocID="{1D93CADE-3C96-4E2C-AD83-943A1848EF19}" presName="childComposite" presStyleCnt="0">
        <dgm:presLayoutVars>
          <dgm:chMax val="0"/>
          <dgm:chPref val="0"/>
        </dgm:presLayoutVars>
      </dgm:prSet>
      <dgm:spPr/>
    </dgm:pt>
    <dgm:pt modelId="{A8412B41-E27F-4A71-8F0C-6E7080428AD6}" type="pres">
      <dgm:prSet presAssocID="{1D93CADE-3C96-4E2C-AD83-943A1848EF19}" presName="ChildAccent" presStyleLbl="solidFgAcc1" presStyleIdx="7" presStyleCnt="15"/>
      <dgm:spPr/>
    </dgm:pt>
    <dgm:pt modelId="{F0E8E1A1-5B5E-4843-99A7-7F0FCA6E2AE1}" type="pres">
      <dgm:prSet presAssocID="{1D93CADE-3C96-4E2C-AD83-943A1848EF19}" presName="Child" presStyleLbl="revTx" presStyleIdx="10" presStyleCnt="20">
        <dgm:presLayoutVars>
          <dgm:chMax val="0"/>
          <dgm:chPref val="0"/>
          <dgm:bulletEnabled val="1"/>
        </dgm:presLayoutVars>
      </dgm:prSet>
      <dgm:spPr/>
    </dgm:pt>
    <dgm:pt modelId="{A723A61F-F874-4134-BC01-DFF4F92D89AA}" type="pres">
      <dgm:prSet presAssocID="{62CBFCA9-1F1F-4F23-8F84-254CFC097534}" presName="childComposite" presStyleCnt="0">
        <dgm:presLayoutVars>
          <dgm:chMax val="0"/>
          <dgm:chPref val="0"/>
        </dgm:presLayoutVars>
      </dgm:prSet>
      <dgm:spPr/>
    </dgm:pt>
    <dgm:pt modelId="{2A300D56-B29A-43F2-A151-A4265989C9F4}" type="pres">
      <dgm:prSet presAssocID="{62CBFCA9-1F1F-4F23-8F84-254CFC097534}" presName="ChildAccent" presStyleLbl="solidFgAcc1" presStyleIdx="8" presStyleCnt="15"/>
      <dgm:spPr/>
    </dgm:pt>
    <dgm:pt modelId="{D97A7713-A55D-4F53-A0D5-1E362D91DBDF}" type="pres">
      <dgm:prSet presAssocID="{62CBFCA9-1F1F-4F23-8F84-254CFC097534}" presName="Child" presStyleLbl="revTx" presStyleIdx="11" presStyleCnt="20">
        <dgm:presLayoutVars>
          <dgm:chMax val="0"/>
          <dgm:chPref val="0"/>
          <dgm:bulletEnabled val="1"/>
        </dgm:presLayoutVars>
      </dgm:prSet>
      <dgm:spPr/>
    </dgm:pt>
    <dgm:pt modelId="{A2D0AD69-6F0B-497D-B501-2EB8B0003B7C}" type="pres">
      <dgm:prSet presAssocID="{D7D3EE63-EA03-41D0-9CD2-ACB8376024D7}" presName="root" presStyleCnt="0">
        <dgm:presLayoutVars>
          <dgm:chMax/>
          <dgm:chPref/>
        </dgm:presLayoutVars>
      </dgm:prSet>
      <dgm:spPr/>
    </dgm:pt>
    <dgm:pt modelId="{F059027A-3E5C-4443-96FA-FB3832B0D947}" type="pres">
      <dgm:prSet presAssocID="{D7D3EE63-EA03-41D0-9CD2-ACB8376024D7}" presName="rootComposite" presStyleCnt="0">
        <dgm:presLayoutVars/>
      </dgm:prSet>
      <dgm:spPr/>
    </dgm:pt>
    <dgm:pt modelId="{504C24E5-891E-4B37-BC5D-C2A4E97401AE}" type="pres">
      <dgm:prSet presAssocID="{D7D3EE63-EA03-41D0-9CD2-ACB8376024D7}" presName="ParentAccent" presStyleLbl="alignNode1" presStyleIdx="3" presStyleCnt="5" custLinFactNeighborY="2639">
        <dgm:style>
          <a:lnRef idx="2">
            <a:schemeClr val="accent1">
              <a:shade val="15000"/>
            </a:schemeClr>
          </a:lnRef>
          <a:fillRef idx="1">
            <a:schemeClr val="accent1"/>
          </a:fillRef>
          <a:effectRef idx="0">
            <a:schemeClr val="accent1"/>
          </a:effectRef>
          <a:fontRef idx="minor">
            <a:schemeClr val="lt1"/>
          </a:fontRef>
        </dgm:style>
      </dgm:prSet>
      <dgm:spPr>
        <a:xfrm>
          <a:off x="7246221" y="493044"/>
          <a:ext cx="2299129" cy="270485"/>
        </a:xfrm>
        <a:prstGeom prst="rect">
          <a:avLst/>
        </a:prstGeom>
        <a:solidFill>
          <a:schemeClr val="accent3">
            <a:lumMod val="60000"/>
            <a:lumOff val="40000"/>
          </a:schemeClr>
        </a:solidFill>
        <a:ln>
          <a:noFill/>
        </a:ln>
      </dgm:spPr>
    </dgm:pt>
    <dgm:pt modelId="{3183A4CA-31BE-4966-B75B-C5A460FE30F3}" type="pres">
      <dgm:prSet presAssocID="{D7D3EE63-EA03-41D0-9CD2-ACB8376024D7}" presName="ParentSmallAccent" presStyleLbl="fgAcc1" presStyleIdx="3" presStyleCnt="5"/>
      <dgm:spPr/>
    </dgm:pt>
    <dgm:pt modelId="{66CEA282-CCF4-402A-85FA-690C46B7E32B}" type="pres">
      <dgm:prSet presAssocID="{D7D3EE63-EA03-41D0-9CD2-ACB8376024D7}" presName="Parent" presStyleLbl="revTx" presStyleIdx="12" presStyleCnt="20" custScaleX="87203" custLinFactNeighborX="7990" custLinFactNeighborY="79302">
        <dgm:presLayoutVars>
          <dgm:chMax/>
          <dgm:chPref val="4"/>
          <dgm:bulletEnabled val="1"/>
        </dgm:presLayoutVars>
      </dgm:prSet>
      <dgm:spPr/>
    </dgm:pt>
    <dgm:pt modelId="{9B93D617-9382-4BF4-ABAB-13DF813A8617}" type="pres">
      <dgm:prSet presAssocID="{D7D3EE63-EA03-41D0-9CD2-ACB8376024D7}" presName="childShape" presStyleCnt="0">
        <dgm:presLayoutVars>
          <dgm:chMax val="0"/>
          <dgm:chPref val="0"/>
        </dgm:presLayoutVars>
      </dgm:prSet>
      <dgm:spPr/>
    </dgm:pt>
    <dgm:pt modelId="{5C114C04-7E1A-4E8A-93BE-8482F17F39F9}" type="pres">
      <dgm:prSet presAssocID="{4733BE73-CC99-43A8-8C77-B27221F3A30F}" presName="childComposite" presStyleCnt="0">
        <dgm:presLayoutVars>
          <dgm:chMax val="0"/>
          <dgm:chPref val="0"/>
        </dgm:presLayoutVars>
      </dgm:prSet>
      <dgm:spPr/>
    </dgm:pt>
    <dgm:pt modelId="{C6A10C06-F6E5-4F2C-B3C3-56EE31B37C3E}" type="pres">
      <dgm:prSet presAssocID="{4733BE73-CC99-43A8-8C77-B27221F3A30F}" presName="ChildAccent" presStyleLbl="solidFgAcc1" presStyleIdx="9" presStyleCnt="15"/>
      <dgm:spPr/>
    </dgm:pt>
    <dgm:pt modelId="{94C7B71C-15A9-4DD4-9B9F-685F172DA2C3}" type="pres">
      <dgm:prSet presAssocID="{4733BE73-CC99-43A8-8C77-B27221F3A30F}" presName="Child" presStyleLbl="revTx" presStyleIdx="13" presStyleCnt="20">
        <dgm:presLayoutVars>
          <dgm:chMax val="0"/>
          <dgm:chPref val="0"/>
          <dgm:bulletEnabled val="1"/>
        </dgm:presLayoutVars>
      </dgm:prSet>
      <dgm:spPr/>
    </dgm:pt>
    <dgm:pt modelId="{C27D7EAB-932B-4109-B054-923C27B633BF}" type="pres">
      <dgm:prSet presAssocID="{DD384AE1-DF65-46BC-A382-6008BF75BD86}" presName="childComposite" presStyleCnt="0">
        <dgm:presLayoutVars>
          <dgm:chMax val="0"/>
          <dgm:chPref val="0"/>
        </dgm:presLayoutVars>
      </dgm:prSet>
      <dgm:spPr/>
    </dgm:pt>
    <dgm:pt modelId="{B09C43B6-F65D-44F1-9C2B-36F36AA9B1A6}" type="pres">
      <dgm:prSet presAssocID="{DD384AE1-DF65-46BC-A382-6008BF75BD86}" presName="ChildAccent" presStyleLbl="solidFgAcc1" presStyleIdx="10" presStyleCnt="15"/>
      <dgm:spPr/>
    </dgm:pt>
    <dgm:pt modelId="{AD4722C1-B858-43E9-A962-568EFFD22659}" type="pres">
      <dgm:prSet presAssocID="{DD384AE1-DF65-46BC-A382-6008BF75BD86}" presName="Child" presStyleLbl="revTx" presStyleIdx="14" presStyleCnt="20">
        <dgm:presLayoutVars>
          <dgm:chMax val="0"/>
          <dgm:chPref val="0"/>
          <dgm:bulletEnabled val="1"/>
        </dgm:presLayoutVars>
      </dgm:prSet>
      <dgm:spPr/>
    </dgm:pt>
    <dgm:pt modelId="{FBBA122D-FF44-4815-A86B-64D120B6267E}" type="pres">
      <dgm:prSet presAssocID="{9ABC6646-5BA4-4FC2-8860-4068C6AF2840}" presName="childComposite" presStyleCnt="0">
        <dgm:presLayoutVars>
          <dgm:chMax val="0"/>
          <dgm:chPref val="0"/>
        </dgm:presLayoutVars>
      </dgm:prSet>
      <dgm:spPr/>
    </dgm:pt>
    <dgm:pt modelId="{B18392DD-83A5-49C9-8295-7291E405CA49}" type="pres">
      <dgm:prSet presAssocID="{9ABC6646-5BA4-4FC2-8860-4068C6AF2840}" presName="ChildAccent" presStyleLbl="solidFgAcc1" presStyleIdx="11" presStyleCnt="15"/>
      <dgm:spPr/>
    </dgm:pt>
    <dgm:pt modelId="{4EAE6867-8114-417D-BFA5-0CDEB18C8F2E}" type="pres">
      <dgm:prSet presAssocID="{9ABC6646-5BA4-4FC2-8860-4068C6AF2840}" presName="Child" presStyleLbl="revTx" presStyleIdx="15" presStyleCnt="20">
        <dgm:presLayoutVars>
          <dgm:chMax val="0"/>
          <dgm:chPref val="0"/>
          <dgm:bulletEnabled val="1"/>
        </dgm:presLayoutVars>
      </dgm:prSet>
      <dgm:spPr/>
    </dgm:pt>
    <dgm:pt modelId="{6FE75C68-E12E-426F-96A8-1C86D576D9E7}" type="pres">
      <dgm:prSet presAssocID="{61C43EAF-F4B4-461E-9F74-9E0B83024930}" presName="root" presStyleCnt="0">
        <dgm:presLayoutVars>
          <dgm:chMax/>
          <dgm:chPref/>
        </dgm:presLayoutVars>
      </dgm:prSet>
      <dgm:spPr/>
    </dgm:pt>
    <dgm:pt modelId="{CC05755C-ACB3-4D33-B249-1B671689DBB9}" type="pres">
      <dgm:prSet presAssocID="{61C43EAF-F4B4-461E-9F74-9E0B83024930}" presName="rootComposite" presStyleCnt="0">
        <dgm:presLayoutVars/>
      </dgm:prSet>
      <dgm:spPr/>
    </dgm:pt>
    <dgm:pt modelId="{FD7AA694-E795-4B8C-8EEC-AD5D6AB6AD60}" type="pres">
      <dgm:prSet presAssocID="{61C43EAF-F4B4-461E-9F74-9E0B83024930}" presName="ParentAccent" presStyleLbl="alignNode1" presStyleIdx="4" presStyleCnt="5" custScaleY="105906" custLinFactNeighborX="-239" custLinFactNeighborY="-1757">
        <dgm:style>
          <a:lnRef idx="2">
            <a:schemeClr val="accent1">
              <a:shade val="15000"/>
            </a:schemeClr>
          </a:lnRef>
          <a:fillRef idx="1">
            <a:schemeClr val="accent1"/>
          </a:fillRef>
          <a:effectRef idx="0">
            <a:schemeClr val="accent1"/>
          </a:effectRef>
          <a:fontRef idx="minor">
            <a:schemeClr val="lt1"/>
          </a:fontRef>
        </dgm:style>
      </dgm:prSet>
      <dgm:spPr>
        <a:xfrm>
          <a:off x="9654812" y="483327"/>
          <a:ext cx="2299129" cy="266139"/>
        </a:xfrm>
        <a:prstGeom prst="rect">
          <a:avLst/>
        </a:prstGeom>
        <a:solidFill>
          <a:srgbClr val="008000"/>
        </a:solidFill>
        <a:ln>
          <a:noFill/>
        </a:ln>
      </dgm:spPr>
    </dgm:pt>
    <dgm:pt modelId="{69A8D8FC-E642-41D1-BCDC-97402A2F388A}" type="pres">
      <dgm:prSet presAssocID="{61C43EAF-F4B4-461E-9F74-9E0B83024930}" presName="ParentSmallAccent" presStyleLbl="fgAcc1" presStyleIdx="4" presStyleCnt="5"/>
      <dgm:spPr/>
    </dgm:pt>
    <dgm:pt modelId="{7CF46772-D95C-4751-9C01-A472AF03838D}" type="pres">
      <dgm:prSet presAssocID="{61C43EAF-F4B4-461E-9F74-9E0B83024930}" presName="Parent" presStyleLbl="revTx" presStyleIdx="16" presStyleCnt="20" custScaleX="86865" custLinFactNeighborX="2248" custLinFactNeighborY="80505">
        <dgm:presLayoutVars>
          <dgm:chMax/>
          <dgm:chPref val="4"/>
          <dgm:bulletEnabled val="1"/>
        </dgm:presLayoutVars>
      </dgm:prSet>
      <dgm:spPr/>
    </dgm:pt>
    <dgm:pt modelId="{73D3F4BD-466F-4E48-9F62-8CE32F647D3A}" type="pres">
      <dgm:prSet presAssocID="{61C43EAF-F4B4-461E-9F74-9E0B83024930}" presName="childShape" presStyleCnt="0">
        <dgm:presLayoutVars>
          <dgm:chMax val="0"/>
          <dgm:chPref val="0"/>
        </dgm:presLayoutVars>
      </dgm:prSet>
      <dgm:spPr/>
    </dgm:pt>
    <dgm:pt modelId="{3740638B-44C9-4A19-94CC-07E22AD4EF05}" type="pres">
      <dgm:prSet presAssocID="{E0660D7D-B66F-4C2F-8AB8-3B63D5FF312B}" presName="childComposite" presStyleCnt="0">
        <dgm:presLayoutVars>
          <dgm:chMax val="0"/>
          <dgm:chPref val="0"/>
        </dgm:presLayoutVars>
      </dgm:prSet>
      <dgm:spPr/>
    </dgm:pt>
    <dgm:pt modelId="{858B0BE8-8645-438D-A7CD-758C32CAA719}" type="pres">
      <dgm:prSet presAssocID="{E0660D7D-B66F-4C2F-8AB8-3B63D5FF312B}" presName="ChildAccent" presStyleLbl="solidFgAcc1" presStyleIdx="12" presStyleCnt="15"/>
      <dgm:spPr/>
    </dgm:pt>
    <dgm:pt modelId="{204E2B83-7223-4C85-9F11-AE55FBCF7997}" type="pres">
      <dgm:prSet presAssocID="{E0660D7D-B66F-4C2F-8AB8-3B63D5FF312B}" presName="Child" presStyleLbl="revTx" presStyleIdx="17" presStyleCnt="20">
        <dgm:presLayoutVars>
          <dgm:chMax val="0"/>
          <dgm:chPref val="0"/>
          <dgm:bulletEnabled val="1"/>
        </dgm:presLayoutVars>
      </dgm:prSet>
      <dgm:spPr/>
    </dgm:pt>
    <dgm:pt modelId="{DB804FF4-C484-4609-B749-CF62F4D0EF98}" type="pres">
      <dgm:prSet presAssocID="{9862432D-503E-48B4-9ECB-C1D63FDE4AEF}" presName="childComposite" presStyleCnt="0">
        <dgm:presLayoutVars>
          <dgm:chMax val="0"/>
          <dgm:chPref val="0"/>
        </dgm:presLayoutVars>
      </dgm:prSet>
      <dgm:spPr/>
    </dgm:pt>
    <dgm:pt modelId="{C5A18A46-8CCC-4E3E-AE48-437560FDED1A}" type="pres">
      <dgm:prSet presAssocID="{9862432D-503E-48B4-9ECB-C1D63FDE4AEF}" presName="ChildAccent" presStyleLbl="solidFgAcc1" presStyleIdx="13" presStyleCnt="15"/>
      <dgm:spPr/>
    </dgm:pt>
    <dgm:pt modelId="{7E183247-137C-4573-AAE1-A6E83A3DDC6B}" type="pres">
      <dgm:prSet presAssocID="{9862432D-503E-48B4-9ECB-C1D63FDE4AEF}" presName="Child" presStyleLbl="revTx" presStyleIdx="18" presStyleCnt="20">
        <dgm:presLayoutVars>
          <dgm:chMax val="0"/>
          <dgm:chPref val="0"/>
          <dgm:bulletEnabled val="1"/>
        </dgm:presLayoutVars>
      </dgm:prSet>
      <dgm:spPr/>
    </dgm:pt>
    <dgm:pt modelId="{A6C6D7EF-E3F8-4BA4-B02E-C1B269FF886E}" type="pres">
      <dgm:prSet presAssocID="{92698137-2807-43A3-B4F2-A8276E45F2A3}" presName="childComposite" presStyleCnt="0">
        <dgm:presLayoutVars>
          <dgm:chMax val="0"/>
          <dgm:chPref val="0"/>
        </dgm:presLayoutVars>
      </dgm:prSet>
      <dgm:spPr/>
    </dgm:pt>
    <dgm:pt modelId="{8F2A5686-1EC4-4464-9873-D7DAEA36B678}" type="pres">
      <dgm:prSet presAssocID="{92698137-2807-43A3-B4F2-A8276E45F2A3}" presName="ChildAccent" presStyleLbl="solidFgAcc1" presStyleIdx="14" presStyleCnt="15"/>
      <dgm:spPr/>
    </dgm:pt>
    <dgm:pt modelId="{84A6F6B1-4ED0-4149-80FD-7D5542A8902E}" type="pres">
      <dgm:prSet presAssocID="{92698137-2807-43A3-B4F2-A8276E45F2A3}" presName="Child" presStyleLbl="revTx" presStyleIdx="19" presStyleCnt="20">
        <dgm:presLayoutVars>
          <dgm:chMax val="0"/>
          <dgm:chPref val="0"/>
          <dgm:bulletEnabled val="1"/>
        </dgm:presLayoutVars>
      </dgm:prSet>
      <dgm:spPr/>
    </dgm:pt>
  </dgm:ptLst>
  <dgm:cxnLst>
    <dgm:cxn modelId="{10B3FD06-0837-4008-B93F-2FD18D72206A}" type="presOf" srcId="{894139ED-8137-4072-AF00-314EF53AE3FE}" destId="{F66DBB1E-90A2-40D0-9ADB-87E6FE8E6C0B}" srcOrd="0" destOrd="0" presId="urn:microsoft.com/office/officeart/2008/layout/SquareAccentList#1"/>
    <dgm:cxn modelId="{6B0E3E13-B161-42BC-AE0C-1D9BAE303E32}" srcId="{4E4313E4-64C3-46EE-ADFC-ED94361B5E39}" destId="{9B5D5539-CD15-490E-83DF-F2963F09655C}" srcOrd="0" destOrd="0" parTransId="{E7FE5E0C-A4BE-41F6-B116-4544D74EE47A}" sibTransId="{2370D231-5E3C-4315-8F1D-F96E831313E0}"/>
    <dgm:cxn modelId="{4734301B-5A57-47A7-9733-504B5942C168}" type="presOf" srcId="{9B5D5539-CD15-490E-83DF-F2963F09655C}" destId="{35C0BF8A-F224-45FC-BD7B-673B151182A2}" srcOrd="0" destOrd="0" presId="urn:microsoft.com/office/officeart/2008/layout/SquareAccentList#1"/>
    <dgm:cxn modelId="{4BA8781B-C51F-46F4-B3CC-6B72C30090E2}" type="presOf" srcId="{C7BAB2C5-104F-495F-B503-3110A8DE3B30}" destId="{F340D336-0C85-450E-85D9-616958DE4F53}" srcOrd="0" destOrd="0" presId="urn:microsoft.com/office/officeart/2008/layout/SquareAccentList#1"/>
    <dgm:cxn modelId="{D82DCB23-13B5-418F-90F3-F825920B3C17}" srcId="{30391ECD-F5E0-493F-97CE-BD2480E267AE}" destId="{62CBFCA9-1F1F-4F23-8F84-254CFC097534}" srcOrd="2" destOrd="0" parTransId="{34F0B059-C25F-4AEC-A537-FA8BECA8CCC0}" sibTransId="{75152624-8992-4EBD-8A2B-753615F7162F}"/>
    <dgm:cxn modelId="{F4F9BA25-257F-4450-949C-1B51EC1E6237}" type="presOf" srcId="{D7D3EE63-EA03-41D0-9CD2-ACB8376024D7}" destId="{66CEA282-CCF4-402A-85FA-690C46B7E32B}" srcOrd="0" destOrd="0" presId="urn:microsoft.com/office/officeart/2008/layout/SquareAccentList#1"/>
    <dgm:cxn modelId="{47885B2C-BAFB-440A-86F1-AF44964A5F14}" srcId="{5F0B144E-97D5-4B7E-8825-C94A7A154320}" destId="{D7D3EE63-EA03-41D0-9CD2-ACB8376024D7}" srcOrd="3" destOrd="0" parTransId="{A8B96173-2C64-48BE-ABCC-F7952591E85E}" sibTransId="{FCA4F57A-F58E-4DAB-B22E-D8FC2EC07011}"/>
    <dgm:cxn modelId="{B963EE2F-11DD-48F3-B18B-9BC8298F6779}" type="presOf" srcId="{E0660D7D-B66F-4C2F-8AB8-3B63D5FF312B}" destId="{204E2B83-7223-4C85-9F11-AE55FBCF7997}" srcOrd="0" destOrd="0" presId="urn:microsoft.com/office/officeart/2008/layout/SquareAccentList#1"/>
    <dgm:cxn modelId="{C4F5B333-4627-4D93-99AD-6AD3F26AA798}" srcId="{61C43EAF-F4B4-461E-9F74-9E0B83024930}" destId="{92698137-2807-43A3-B4F2-A8276E45F2A3}" srcOrd="2" destOrd="0" parTransId="{A2E29ED4-922D-4000-97D3-0633DE3140DF}" sibTransId="{32245751-3F60-44DE-9A32-FDB88D5ADD01}"/>
    <dgm:cxn modelId="{2E4F745C-CEB1-4D08-BC52-C162C9BF4648}" type="presOf" srcId="{FB651007-5354-4630-A26F-E138BA920AB9}" destId="{46DBA965-CE97-4563-BF76-C54998C70053}" srcOrd="0" destOrd="0" presId="urn:microsoft.com/office/officeart/2008/layout/SquareAccentList#1"/>
    <dgm:cxn modelId="{6CE7F15D-39AB-477B-ADD7-85BD066929E8}" srcId="{D7D3EE63-EA03-41D0-9CD2-ACB8376024D7}" destId="{9ABC6646-5BA4-4FC2-8860-4068C6AF2840}" srcOrd="2" destOrd="0" parTransId="{9361F27F-5E83-4B86-9C52-3880C786CE1D}" sibTransId="{65908ADB-C770-4C53-937F-20752B54674E}"/>
    <dgm:cxn modelId="{8D539F61-602A-4FA9-BD50-1CC3CCACA535}" type="presOf" srcId="{62CBFCA9-1F1F-4F23-8F84-254CFC097534}" destId="{D97A7713-A55D-4F53-A0D5-1E362D91DBDF}" srcOrd="0" destOrd="0" presId="urn:microsoft.com/office/officeart/2008/layout/SquareAccentList#1"/>
    <dgm:cxn modelId="{FCDCD444-541A-425D-90A6-5EBB400287B7}" srcId="{C7BAB2C5-104F-495F-B503-3110A8DE3B30}" destId="{3351AB4B-AB5A-4266-9A39-3D6161153F20}" srcOrd="1" destOrd="0" parTransId="{AE463BBD-FB60-43A8-910A-1E7AC5D84396}" sibTransId="{CA96BA52-146E-4FD7-89F6-817FB3965CC0}"/>
    <dgm:cxn modelId="{FE8CEA46-1001-4E5E-A94A-E7A5FFDD66F9}" srcId="{61C43EAF-F4B4-461E-9F74-9E0B83024930}" destId="{9862432D-503E-48B4-9ECB-C1D63FDE4AEF}" srcOrd="1" destOrd="0" parTransId="{4DADE966-67FC-4815-ACE0-862A7D644819}" sibTransId="{1D95EFF0-E4FB-47EF-90C8-B9C5D0BBC5C7}"/>
    <dgm:cxn modelId="{CD7B1669-E4A4-4383-8E69-3DD8FF50AD15}" type="presOf" srcId="{5F0B144E-97D5-4B7E-8825-C94A7A154320}" destId="{7C4F65E2-A2D9-45D0-AB04-88FF90AC0FB8}" srcOrd="0" destOrd="0" presId="urn:microsoft.com/office/officeart/2008/layout/SquareAccentList#1"/>
    <dgm:cxn modelId="{84217249-8D2E-494A-80FC-DE19677CFA81}" srcId="{61C43EAF-F4B4-461E-9F74-9E0B83024930}" destId="{E0660D7D-B66F-4C2F-8AB8-3B63D5FF312B}" srcOrd="0" destOrd="0" parTransId="{890A14AE-BFE4-4F21-87EA-C715D3E29C71}" sibTransId="{1234B255-10E0-4F47-8F33-3C7946F63F5E}"/>
    <dgm:cxn modelId="{81FF3C79-B70B-451F-99C1-193A1DBB9622}" srcId="{5F0B144E-97D5-4B7E-8825-C94A7A154320}" destId="{4E4313E4-64C3-46EE-ADFC-ED94361B5E39}" srcOrd="1" destOrd="0" parTransId="{845FADB7-36F7-474B-A094-7ADA47E6712E}" sibTransId="{E1C40725-239D-4C3B-93AD-364EF1DA0689}"/>
    <dgm:cxn modelId="{029E3A7D-E2E1-4DD4-A01F-D44CBB034A1D}" type="presOf" srcId="{9862432D-503E-48B4-9ECB-C1D63FDE4AEF}" destId="{7E183247-137C-4573-AAE1-A6E83A3DDC6B}" srcOrd="0" destOrd="0" presId="urn:microsoft.com/office/officeart/2008/layout/SquareAccentList#1"/>
    <dgm:cxn modelId="{C3AFA981-B77F-4773-9D46-E53177D68A0D}" type="presOf" srcId="{06CE6AF2-C6BF-4B9C-9F36-51E49A201096}" destId="{E2D81D81-1AB3-4DDE-8DCC-17F5CB95CEA3}" srcOrd="0" destOrd="0" presId="urn:microsoft.com/office/officeart/2008/layout/SquareAccentList#1"/>
    <dgm:cxn modelId="{F91D6C85-3DAD-4BF3-9C2E-4E5A79DB4E8B}" type="presOf" srcId="{DD384AE1-DF65-46BC-A382-6008BF75BD86}" destId="{AD4722C1-B858-43E9-A962-568EFFD22659}" srcOrd="0" destOrd="0" presId="urn:microsoft.com/office/officeart/2008/layout/SquareAccentList#1"/>
    <dgm:cxn modelId="{4B323887-D3AC-47B2-86D9-FAEF95D2EB6A}" srcId="{4E4313E4-64C3-46EE-ADFC-ED94361B5E39}" destId="{894139ED-8137-4072-AF00-314EF53AE3FE}" srcOrd="1" destOrd="0" parTransId="{0209E223-40DF-4246-8608-D0CB9AF57931}" sibTransId="{1E7928EF-0514-44C0-B266-8E8B25CA70F8}"/>
    <dgm:cxn modelId="{8757938A-4B00-421A-A12B-68DF03E11B7D}" type="presOf" srcId="{9ABC6646-5BA4-4FC2-8860-4068C6AF2840}" destId="{4EAE6867-8114-417D-BFA5-0CDEB18C8F2E}" srcOrd="0" destOrd="0" presId="urn:microsoft.com/office/officeart/2008/layout/SquareAccentList#1"/>
    <dgm:cxn modelId="{49A25490-6B13-4D56-8033-D4E777A64AC3}" srcId="{4E4313E4-64C3-46EE-ADFC-ED94361B5E39}" destId="{06CE6AF2-C6BF-4B9C-9F36-51E49A201096}" srcOrd="2" destOrd="0" parTransId="{C0D7BCF2-C7DA-4C7F-AB62-41A64F3BA6A6}" sibTransId="{B77DF73B-3C1B-440C-B7AF-F4E5E8693885}"/>
    <dgm:cxn modelId="{0BDD8B92-7FA0-4E46-ABF5-7C9305381909}" srcId="{5F0B144E-97D5-4B7E-8825-C94A7A154320}" destId="{C7BAB2C5-104F-495F-B503-3110A8DE3B30}" srcOrd="0" destOrd="0" parTransId="{2143F792-41CA-4EB5-B75B-ACD3D2F202E3}" sibTransId="{3F93EC38-DA62-43A9-B474-9BC1C9C34646}"/>
    <dgm:cxn modelId="{362CF6A2-4FB3-427F-9D5A-A036A7099969}" srcId="{5F0B144E-97D5-4B7E-8825-C94A7A154320}" destId="{61C43EAF-F4B4-461E-9F74-9E0B83024930}" srcOrd="4" destOrd="0" parTransId="{C95B2639-FC0E-44FD-886C-A89ADBF23ADC}" sibTransId="{043C3C90-06DF-4544-8FC3-104713611216}"/>
    <dgm:cxn modelId="{A13B65A9-C406-492D-BFC1-1609767B0209}" srcId="{5F0B144E-97D5-4B7E-8825-C94A7A154320}" destId="{30391ECD-F5E0-493F-97CE-BD2480E267AE}" srcOrd="2" destOrd="0" parTransId="{00B04185-FFA0-42C6-88A6-AD0BA8EC29AF}" sibTransId="{958B254E-0D57-482E-8AB3-67D274400E3C}"/>
    <dgm:cxn modelId="{75F01CAD-6381-4CAB-8414-C5C403115C16}" type="presOf" srcId="{61C43EAF-F4B4-461E-9F74-9E0B83024930}" destId="{7CF46772-D95C-4751-9C01-A472AF03838D}" srcOrd="0" destOrd="0" presId="urn:microsoft.com/office/officeart/2008/layout/SquareAccentList#1"/>
    <dgm:cxn modelId="{8A02ACAF-E88D-447E-B2E7-0F7C65B71905}" type="presOf" srcId="{4733BE73-CC99-43A8-8C77-B27221F3A30F}" destId="{94C7B71C-15A9-4DD4-9B9F-685F172DA2C3}" srcOrd="0" destOrd="0" presId="urn:microsoft.com/office/officeart/2008/layout/SquareAccentList#1"/>
    <dgm:cxn modelId="{9724A5CA-C69C-46BE-9F1F-CFCA59F394DC}" srcId="{D7D3EE63-EA03-41D0-9CD2-ACB8376024D7}" destId="{4733BE73-CC99-43A8-8C77-B27221F3A30F}" srcOrd="0" destOrd="0" parTransId="{3B805A62-6D34-40C9-B32D-C223CADADF50}" sibTransId="{D836AC16-3647-426B-93D6-E33021539BAF}"/>
    <dgm:cxn modelId="{091168D7-B4C0-426D-BF36-7183B0F5A0E0}" srcId="{30391ECD-F5E0-493F-97CE-BD2480E267AE}" destId="{1D93CADE-3C96-4E2C-AD83-943A1848EF19}" srcOrd="1" destOrd="0" parTransId="{C2CC627A-79C0-4FD2-9140-2495483FCDA9}" sibTransId="{286422D5-1A5B-4CB4-92F1-014A0085A928}"/>
    <dgm:cxn modelId="{DF8411DE-A3EA-423C-A4E7-49FC9C2A645E}" type="presOf" srcId="{3351AB4B-AB5A-4266-9A39-3D6161153F20}" destId="{292DE2FA-C99C-4B4E-9EE2-57BA1399CA38}" srcOrd="0" destOrd="0" presId="urn:microsoft.com/office/officeart/2008/layout/SquareAccentList#1"/>
    <dgm:cxn modelId="{3FD749E8-514C-4F15-8D69-49E534D9A7F4}" type="presOf" srcId="{30391ECD-F5E0-493F-97CE-BD2480E267AE}" destId="{89D067B1-7DE9-4DC6-8618-F6CAF074010F}" srcOrd="0" destOrd="0" presId="urn:microsoft.com/office/officeart/2008/layout/SquareAccentList#1"/>
    <dgm:cxn modelId="{130B2BEB-4F29-4FA9-B975-2EC852DC731D}" srcId="{30391ECD-F5E0-493F-97CE-BD2480E267AE}" destId="{E0F7B18A-7948-4829-98CD-488D8FE3B718}" srcOrd="0" destOrd="0" parTransId="{9D056DBA-6A53-4B51-8ADB-BA499E6C4FB9}" sibTransId="{F288EEB7-90D1-4F4B-A90B-703C613FD043}"/>
    <dgm:cxn modelId="{31E4D7EE-3AC8-4DE8-AAAA-843EA28BE452}" srcId="{C7BAB2C5-104F-495F-B503-3110A8DE3B30}" destId="{F18DF0F7-E5A5-492C-BAC0-F8CE18935EB2}" srcOrd="2" destOrd="0" parTransId="{BD3B2B33-4A15-4603-A149-F5A9F898B422}" sibTransId="{9467AB0B-4168-4515-9BE7-1458407EE892}"/>
    <dgm:cxn modelId="{67CBDFEE-D137-47CA-A649-A93D15D94A82}" type="presOf" srcId="{4E4313E4-64C3-46EE-ADFC-ED94361B5E39}" destId="{4AE04597-046B-404E-9CD3-F8046F01C505}" srcOrd="0" destOrd="0" presId="urn:microsoft.com/office/officeart/2008/layout/SquareAccentList#1"/>
    <dgm:cxn modelId="{966A1AF1-69E0-4C02-A8CF-7AAABB1F7B12}" type="presOf" srcId="{F18DF0F7-E5A5-492C-BAC0-F8CE18935EB2}" destId="{6956E35E-3C02-4AF8-9C9B-32F4404BF8F5}" srcOrd="0" destOrd="0" presId="urn:microsoft.com/office/officeart/2008/layout/SquareAccentList#1"/>
    <dgm:cxn modelId="{70822EF4-BF2B-4D44-8A32-6BBB0046FED4}" srcId="{C7BAB2C5-104F-495F-B503-3110A8DE3B30}" destId="{FB651007-5354-4630-A26F-E138BA920AB9}" srcOrd="0" destOrd="0" parTransId="{398747DD-A074-4FDE-9807-A494215EEE50}" sibTransId="{99BE826C-42A8-4FB6-913C-4142B6057982}"/>
    <dgm:cxn modelId="{6A3532F5-7FE1-47B6-9DFE-BEC329FEB131}" type="presOf" srcId="{1D93CADE-3C96-4E2C-AD83-943A1848EF19}" destId="{F0E8E1A1-5B5E-4843-99A7-7F0FCA6E2AE1}" srcOrd="0" destOrd="0" presId="urn:microsoft.com/office/officeart/2008/layout/SquareAccentList#1"/>
    <dgm:cxn modelId="{0FBE98F8-3451-4EE3-AE64-BC2BE363E001}" srcId="{D7D3EE63-EA03-41D0-9CD2-ACB8376024D7}" destId="{DD384AE1-DF65-46BC-A382-6008BF75BD86}" srcOrd="1" destOrd="0" parTransId="{131297FF-3B9A-4B3F-B51F-ACAA98CF0DB2}" sibTransId="{D324FDB1-C279-4208-80AA-E7391A105EC7}"/>
    <dgm:cxn modelId="{1C0A67FC-7F86-4728-B2B2-3B39C4E45846}" type="presOf" srcId="{92698137-2807-43A3-B4F2-A8276E45F2A3}" destId="{84A6F6B1-4ED0-4149-80FD-7D5542A8902E}" srcOrd="0" destOrd="0" presId="urn:microsoft.com/office/officeart/2008/layout/SquareAccentList#1"/>
    <dgm:cxn modelId="{9B6D7CFF-F6FF-482F-A922-3968911C678F}" type="presOf" srcId="{E0F7B18A-7948-4829-98CD-488D8FE3B718}" destId="{6067C220-C029-4EAF-B6B7-2C69EB076DF8}" srcOrd="0" destOrd="0" presId="urn:microsoft.com/office/officeart/2008/layout/SquareAccentList#1"/>
    <dgm:cxn modelId="{A20CB8BC-A005-44FB-888D-BA8CEF0D808B}" type="presParOf" srcId="{7C4F65E2-A2D9-45D0-AB04-88FF90AC0FB8}" destId="{16356A08-8241-4A53-9DC3-9E22F8DCDCA5}" srcOrd="0" destOrd="0" presId="urn:microsoft.com/office/officeart/2008/layout/SquareAccentList#1"/>
    <dgm:cxn modelId="{67B58169-8E69-48BB-8437-F321F9CA6FA9}" type="presParOf" srcId="{16356A08-8241-4A53-9DC3-9E22F8DCDCA5}" destId="{9EB29518-4071-4841-886B-762F39B0B04B}" srcOrd="0" destOrd="0" presId="urn:microsoft.com/office/officeart/2008/layout/SquareAccentList#1"/>
    <dgm:cxn modelId="{23A3AC1B-B926-47CD-BA96-4F6AFC3A4F75}" type="presParOf" srcId="{9EB29518-4071-4841-886B-762F39B0B04B}" destId="{FB6C77D5-BEB6-4CA3-8FF4-96D5ACE0C7FD}" srcOrd="0" destOrd="0" presId="urn:microsoft.com/office/officeart/2008/layout/SquareAccentList#1"/>
    <dgm:cxn modelId="{E65C9B76-B231-47EC-9E1F-8A0F8BDC2FBA}" type="presParOf" srcId="{9EB29518-4071-4841-886B-762F39B0B04B}" destId="{83EE0279-CC60-4B94-88C1-B910121174A2}" srcOrd="1" destOrd="0" presId="urn:microsoft.com/office/officeart/2008/layout/SquareAccentList#1"/>
    <dgm:cxn modelId="{47DB6690-FAC2-4130-BDCC-D5EEE3148D2C}" type="presParOf" srcId="{9EB29518-4071-4841-886B-762F39B0B04B}" destId="{F340D336-0C85-450E-85D9-616958DE4F53}" srcOrd="2" destOrd="0" presId="urn:microsoft.com/office/officeart/2008/layout/SquareAccentList#1"/>
    <dgm:cxn modelId="{77C06311-4766-4B64-A143-913B49DE96EB}" type="presParOf" srcId="{16356A08-8241-4A53-9DC3-9E22F8DCDCA5}" destId="{1AF64B23-BB6C-40E8-BD7D-6351A2DC7DA1}" srcOrd="1" destOrd="0" presId="urn:microsoft.com/office/officeart/2008/layout/SquareAccentList#1"/>
    <dgm:cxn modelId="{281F3A5E-8F66-48B9-89DA-21FD24BBDE88}" type="presParOf" srcId="{1AF64B23-BB6C-40E8-BD7D-6351A2DC7DA1}" destId="{2D9B360E-ED74-4194-A9EF-57DFF8C7C5AF}" srcOrd="0" destOrd="0" presId="urn:microsoft.com/office/officeart/2008/layout/SquareAccentList#1"/>
    <dgm:cxn modelId="{79C0F1C9-A990-4990-8A9A-BF1C3E27505E}" type="presParOf" srcId="{2D9B360E-ED74-4194-A9EF-57DFF8C7C5AF}" destId="{89779347-9191-4305-BA01-7863877360DE}" srcOrd="0" destOrd="0" presId="urn:microsoft.com/office/officeart/2008/layout/SquareAccentList#1"/>
    <dgm:cxn modelId="{1EECA7D1-9D31-4AA9-8292-43B4CA6E4D62}" type="presParOf" srcId="{2D9B360E-ED74-4194-A9EF-57DFF8C7C5AF}" destId="{46DBA965-CE97-4563-BF76-C54998C70053}" srcOrd="1" destOrd="0" presId="urn:microsoft.com/office/officeart/2008/layout/SquareAccentList#1"/>
    <dgm:cxn modelId="{20BB35B3-23B0-483F-85DD-26C1C42F7F12}" type="presParOf" srcId="{1AF64B23-BB6C-40E8-BD7D-6351A2DC7DA1}" destId="{892A50D9-65A7-4EDB-8633-98B2F98D6963}" srcOrd="1" destOrd="0" presId="urn:microsoft.com/office/officeart/2008/layout/SquareAccentList#1"/>
    <dgm:cxn modelId="{9BD77D72-008A-4BB7-9DEA-9269BDC2EC57}" type="presParOf" srcId="{892A50D9-65A7-4EDB-8633-98B2F98D6963}" destId="{A54C728B-F500-4C06-B3D7-412AD18572E4}" srcOrd="0" destOrd="0" presId="urn:microsoft.com/office/officeart/2008/layout/SquareAccentList#1"/>
    <dgm:cxn modelId="{CF05439E-CCBC-4F20-AAA4-E3D746C415F1}" type="presParOf" srcId="{892A50D9-65A7-4EDB-8633-98B2F98D6963}" destId="{292DE2FA-C99C-4B4E-9EE2-57BA1399CA38}" srcOrd="1" destOrd="0" presId="urn:microsoft.com/office/officeart/2008/layout/SquareAccentList#1"/>
    <dgm:cxn modelId="{42216EBE-1F67-4DA7-B984-2AC816A05739}" type="presParOf" srcId="{1AF64B23-BB6C-40E8-BD7D-6351A2DC7DA1}" destId="{78091801-8269-4CAC-A94A-799AE58D4ED2}" srcOrd="2" destOrd="0" presId="urn:microsoft.com/office/officeart/2008/layout/SquareAccentList#1"/>
    <dgm:cxn modelId="{3C7FE811-EC30-40A4-BDBC-19F9244832F5}" type="presParOf" srcId="{78091801-8269-4CAC-A94A-799AE58D4ED2}" destId="{A4D71C41-C06C-4937-A562-0EA02BE2925D}" srcOrd="0" destOrd="0" presId="urn:microsoft.com/office/officeart/2008/layout/SquareAccentList#1"/>
    <dgm:cxn modelId="{D21E2284-3365-4A6C-AB9F-EAD7060FB8CB}" type="presParOf" srcId="{78091801-8269-4CAC-A94A-799AE58D4ED2}" destId="{6956E35E-3C02-4AF8-9C9B-32F4404BF8F5}" srcOrd="1" destOrd="0" presId="urn:microsoft.com/office/officeart/2008/layout/SquareAccentList#1"/>
    <dgm:cxn modelId="{19923E86-F6CC-433C-A39D-194853122577}" type="presParOf" srcId="{7C4F65E2-A2D9-45D0-AB04-88FF90AC0FB8}" destId="{323F56A9-9A9D-4D13-BF43-A5753D098C50}" srcOrd="1" destOrd="0" presId="urn:microsoft.com/office/officeart/2008/layout/SquareAccentList#1"/>
    <dgm:cxn modelId="{012BBB80-C713-412D-838C-0F19EFC78D32}" type="presParOf" srcId="{323F56A9-9A9D-4D13-BF43-A5753D098C50}" destId="{2055AF56-FFE0-4EC6-A335-B70F5997BF3A}" srcOrd="0" destOrd="0" presId="urn:microsoft.com/office/officeart/2008/layout/SquareAccentList#1"/>
    <dgm:cxn modelId="{71AA3100-09C2-4D16-AF3E-32D11D7F6DBD}" type="presParOf" srcId="{2055AF56-FFE0-4EC6-A335-B70F5997BF3A}" destId="{71F09011-8BED-4500-A5E7-B07F0A6BA339}" srcOrd="0" destOrd="0" presId="urn:microsoft.com/office/officeart/2008/layout/SquareAccentList#1"/>
    <dgm:cxn modelId="{2100DFE4-B70D-4668-9EB8-913498D029CA}" type="presParOf" srcId="{2055AF56-FFE0-4EC6-A335-B70F5997BF3A}" destId="{D7D19ED8-64AB-40A9-98D4-F6ADB2846D2B}" srcOrd="1" destOrd="0" presId="urn:microsoft.com/office/officeart/2008/layout/SquareAccentList#1"/>
    <dgm:cxn modelId="{50301901-2CA2-428B-8DA7-99B164FF7EBD}" type="presParOf" srcId="{2055AF56-FFE0-4EC6-A335-B70F5997BF3A}" destId="{4AE04597-046B-404E-9CD3-F8046F01C505}" srcOrd="2" destOrd="0" presId="urn:microsoft.com/office/officeart/2008/layout/SquareAccentList#1"/>
    <dgm:cxn modelId="{4D26CB7C-188E-4100-9084-75FD09B3F4F0}" type="presParOf" srcId="{323F56A9-9A9D-4D13-BF43-A5753D098C50}" destId="{087B71C2-8E7E-4DCA-9C85-F6299ACC13C3}" srcOrd="1" destOrd="0" presId="urn:microsoft.com/office/officeart/2008/layout/SquareAccentList#1"/>
    <dgm:cxn modelId="{2230B76B-0206-4059-8134-0FC92997EB36}" type="presParOf" srcId="{087B71C2-8E7E-4DCA-9C85-F6299ACC13C3}" destId="{AF44E0E6-6CD8-478E-9F60-7438A1804A2F}" srcOrd="0" destOrd="0" presId="urn:microsoft.com/office/officeart/2008/layout/SquareAccentList#1"/>
    <dgm:cxn modelId="{A444037A-5459-4761-8597-65DD8A23FF32}" type="presParOf" srcId="{AF44E0E6-6CD8-478E-9F60-7438A1804A2F}" destId="{38053FA2-B8D8-40FE-B55D-EDD0507CA768}" srcOrd="0" destOrd="0" presId="urn:microsoft.com/office/officeart/2008/layout/SquareAccentList#1"/>
    <dgm:cxn modelId="{7EC36E53-2910-43ED-B193-2CDB423C3906}" type="presParOf" srcId="{AF44E0E6-6CD8-478E-9F60-7438A1804A2F}" destId="{35C0BF8A-F224-45FC-BD7B-673B151182A2}" srcOrd="1" destOrd="0" presId="urn:microsoft.com/office/officeart/2008/layout/SquareAccentList#1"/>
    <dgm:cxn modelId="{448C35CF-5008-4C20-A1A0-4056A31A7048}" type="presParOf" srcId="{087B71C2-8E7E-4DCA-9C85-F6299ACC13C3}" destId="{359E2AA5-F61B-4EB9-9CBB-BF1C48DB896B}" srcOrd="1" destOrd="0" presId="urn:microsoft.com/office/officeart/2008/layout/SquareAccentList#1"/>
    <dgm:cxn modelId="{1489FB2C-BF55-4040-815B-09357BC25436}" type="presParOf" srcId="{359E2AA5-F61B-4EB9-9CBB-BF1C48DB896B}" destId="{9C5852E8-5F83-4A9A-9682-2EDDCC519EE6}" srcOrd="0" destOrd="0" presId="urn:microsoft.com/office/officeart/2008/layout/SquareAccentList#1"/>
    <dgm:cxn modelId="{C53DEAA2-B47A-466B-857F-5F015283D4EE}" type="presParOf" srcId="{359E2AA5-F61B-4EB9-9CBB-BF1C48DB896B}" destId="{F66DBB1E-90A2-40D0-9ADB-87E6FE8E6C0B}" srcOrd="1" destOrd="0" presId="urn:microsoft.com/office/officeart/2008/layout/SquareAccentList#1"/>
    <dgm:cxn modelId="{04AA11A2-BE1B-4197-B9ED-2159CCF0B9AA}" type="presParOf" srcId="{087B71C2-8E7E-4DCA-9C85-F6299ACC13C3}" destId="{FE5C94F2-44EC-420D-904B-06B73B18EAD2}" srcOrd="2" destOrd="0" presId="urn:microsoft.com/office/officeart/2008/layout/SquareAccentList#1"/>
    <dgm:cxn modelId="{D5286CD6-162A-4E25-B20F-8F9C76F09FF3}" type="presParOf" srcId="{FE5C94F2-44EC-420D-904B-06B73B18EAD2}" destId="{857D27DC-D885-4E8C-9376-737C33FDFFD6}" srcOrd="0" destOrd="0" presId="urn:microsoft.com/office/officeart/2008/layout/SquareAccentList#1"/>
    <dgm:cxn modelId="{ED33C923-6925-4950-AD99-B6BF58330AA2}" type="presParOf" srcId="{FE5C94F2-44EC-420D-904B-06B73B18EAD2}" destId="{E2D81D81-1AB3-4DDE-8DCC-17F5CB95CEA3}" srcOrd="1" destOrd="0" presId="urn:microsoft.com/office/officeart/2008/layout/SquareAccentList#1"/>
    <dgm:cxn modelId="{90FC7C73-C4C6-4EBE-A939-BB710F16DBF1}" type="presParOf" srcId="{7C4F65E2-A2D9-45D0-AB04-88FF90AC0FB8}" destId="{6C3E7B91-26BD-4E7C-A3B3-D1DB4C39C38A}" srcOrd="2" destOrd="0" presId="urn:microsoft.com/office/officeart/2008/layout/SquareAccentList#1"/>
    <dgm:cxn modelId="{C1E729A5-E8F8-421A-B2A6-EF6FF532C9B2}" type="presParOf" srcId="{6C3E7B91-26BD-4E7C-A3B3-D1DB4C39C38A}" destId="{E208BC44-ECA0-4EC9-B6D9-E5CE09DD7B69}" srcOrd="0" destOrd="0" presId="urn:microsoft.com/office/officeart/2008/layout/SquareAccentList#1"/>
    <dgm:cxn modelId="{D55B871D-CFCD-412E-A1EB-99F4D328783F}" type="presParOf" srcId="{E208BC44-ECA0-4EC9-B6D9-E5CE09DD7B69}" destId="{FDD4D93D-DF71-4070-83CA-5E2F41716690}" srcOrd="0" destOrd="0" presId="urn:microsoft.com/office/officeart/2008/layout/SquareAccentList#1"/>
    <dgm:cxn modelId="{752D7CA5-4B19-40B0-8851-8712C097DD7C}" type="presParOf" srcId="{E208BC44-ECA0-4EC9-B6D9-E5CE09DD7B69}" destId="{4BC623C6-0895-4056-9F7F-414F80E5223D}" srcOrd="1" destOrd="0" presId="urn:microsoft.com/office/officeart/2008/layout/SquareAccentList#1"/>
    <dgm:cxn modelId="{B6B9E8D7-11CD-48EC-A847-A906430F642F}" type="presParOf" srcId="{E208BC44-ECA0-4EC9-B6D9-E5CE09DD7B69}" destId="{89D067B1-7DE9-4DC6-8618-F6CAF074010F}" srcOrd="2" destOrd="0" presId="urn:microsoft.com/office/officeart/2008/layout/SquareAccentList#1"/>
    <dgm:cxn modelId="{EF5DB9A9-0183-4F8A-87F8-653715FCAC78}" type="presParOf" srcId="{6C3E7B91-26BD-4E7C-A3B3-D1DB4C39C38A}" destId="{D7DE1599-154E-4048-B9BA-6D83B8C026F1}" srcOrd="1" destOrd="0" presId="urn:microsoft.com/office/officeart/2008/layout/SquareAccentList#1"/>
    <dgm:cxn modelId="{F7B39E80-283F-4279-B24A-F0FAEA4BBC6B}" type="presParOf" srcId="{D7DE1599-154E-4048-B9BA-6D83B8C026F1}" destId="{B3234A2A-6170-49F9-A99E-688D1B305B78}" srcOrd="0" destOrd="0" presId="urn:microsoft.com/office/officeart/2008/layout/SquareAccentList#1"/>
    <dgm:cxn modelId="{107ADB59-8795-4EBC-93D8-58882FA8633D}" type="presParOf" srcId="{B3234A2A-6170-49F9-A99E-688D1B305B78}" destId="{46D5BA0E-BD17-49CB-9898-CFC99580595E}" srcOrd="0" destOrd="0" presId="urn:microsoft.com/office/officeart/2008/layout/SquareAccentList#1"/>
    <dgm:cxn modelId="{E48554D6-DFEB-4CEE-AF15-E81CD4B60765}" type="presParOf" srcId="{B3234A2A-6170-49F9-A99E-688D1B305B78}" destId="{6067C220-C029-4EAF-B6B7-2C69EB076DF8}" srcOrd="1" destOrd="0" presId="urn:microsoft.com/office/officeart/2008/layout/SquareAccentList#1"/>
    <dgm:cxn modelId="{8193964E-AC2B-4CE2-85A4-38678E465A5C}" type="presParOf" srcId="{D7DE1599-154E-4048-B9BA-6D83B8C026F1}" destId="{B0BD9FB8-074E-41D6-827C-13AAC23E73E6}" srcOrd="1" destOrd="0" presId="urn:microsoft.com/office/officeart/2008/layout/SquareAccentList#1"/>
    <dgm:cxn modelId="{1C85C47C-69B2-4CBE-A9CC-64F750E34296}" type="presParOf" srcId="{B0BD9FB8-074E-41D6-827C-13AAC23E73E6}" destId="{A8412B41-E27F-4A71-8F0C-6E7080428AD6}" srcOrd="0" destOrd="0" presId="urn:microsoft.com/office/officeart/2008/layout/SquareAccentList#1"/>
    <dgm:cxn modelId="{F9850F7D-1E4F-44D5-86CD-E55174D932F7}" type="presParOf" srcId="{B0BD9FB8-074E-41D6-827C-13AAC23E73E6}" destId="{F0E8E1A1-5B5E-4843-99A7-7F0FCA6E2AE1}" srcOrd="1" destOrd="0" presId="urn:microsoft.com/office/officeart/2008/layout/SquareAccentList#1"/>
    <dgm:cxn modelId="{36F28F3A-D63E-4F47-A9CA-1D7BE05C2DCA}" type="presParOf" srcId="{D7DE1599-154E-4048-B9BA-6D83B8C026F1}" destId="{A723A61F-F874-4134-BC01-DFF4F92D89AA}" srcOrd="2" destOrd="0" presId="urn:microsoft.com/office/officeart/2008/layout/SquareAccentList#1"/>
    <dgm:cxn modelId="{03CED7A4-2886-474E-B01B-087346353858}" type="presParOf" srcId="{A723A61F-F874-4134-BC01-DFF4F92D89AA}" destId="{2A300D56-B29A-43F2-A151-A4265989C9F4}" srcOrd="0" destOrd="0" presId="urn:microsoft.com/office/officeart/2008/layout/SquareAccentList#1"/>
    <dgm:cxn modelId="{E638FE9D-F68E-482C-A6F7-7008867850C4}" type="presParOf" srcId="{A723A61F-F874-4134-BC01-DFF4F92D89AA}" destId="{D97A7713-A55D-4F53-A0D5-1E362D91DBDF}" srcOrd="1" destOrd="0" presId="urn:microsoft.com/office/officeart/2008/layout/SquareAccentList#1"/>
    <dgm:cxn modelId="{8D05C1FA-7757-4FBE-B708-7A0F34D1BD03}" type="presParOf" srcId="{7C4F65E2-A2D9-45D0-AB04-88FF90AC0FB8}" destId="{A2D0AD69-6F0B-497D-B501-2EB8B0003B7C}" srcOrd="3" destOrd="0" presId="urn:microsoft.com/office/officeart/2008/layout/SquareAccentList#1"/>
    <dgm:cxn modelId="{B674C0BF-8ABD-4D13-A4E8-70B4F93DC46E}" type="presParOf" srcId="{A2D0AD69-6F0B-497D-B501-2EB8B0003B7C}" destId="{F059027A-3E5C-4443-96FA-FB3832B0D947}" srcOrd="0" destOrd="0" presId="urn:microsoft.com/office/officeart/2008/layout/SquareAccentList#1"/>
    <dgm:cxn modelId="{7A0BC4DB-3FE8-44CA-83C7-27DF5844CE63}" type="presParOf" srcId="{F059027A-3E5C-4443-96FA-FB3832B0D947}" destId="{504C24E5-891E-4B37-BC5D-C2A4E97401AE}" srcOrd="0" destOrd="0" presId="urn:microsoft.com/office/officeart/2008/layout/SquareAccentList#1"/>
    <dgm:cxn modelId="{A3514BEA-F3EC-4787-9BA6-4732E382DA07}" type="presParOf" srcId="{F059027A-3E5C-4443-96FA-FB3832B0D947}" destId="{3183A4CA-31BE-4966-B75B-C5A460FE30F3}" srcOrd="1" destOrd="0" presId="urn:microsoft.com/office/officeart/2008/layout/SquareAccentList#1"/>
    <dgm:cxn modelId="{E9436B1A-CB5A-44F9-8443-4495E63164B4}" type="presParOf" srcId="{F059027A-3E5C-4443-96FA-FB3832B0D947}" destId="{66CEA282-CCF4-402A-85FA-690C46B7E32B}" srcOrd="2" destOrd="0" presId="urn:microsoft.com/office/officeart/2008/layout/SquareAccentList#1"/>
    <dgm:cxn modelId="{E3D0AF4F-0258-4E02-A3D3-4A4C16B1C465}" type="presParOf" srcId="{A2D0AD69-6F0B-497D-B501-2EB8B0003B7C}" destId="{9B93D617-9382-4BF4-ABAB-13DF813A8617}" srcOrd="1" destOrd="0" presId="urn:microsoft.com/office/officeart/2008/layout/SquareAccentList#1"/>
    <dgm:cxn modelId="{49FABCB4-867E-49CD-A135-E1E4B393D5ED}" type="presParOf" srcId="{9B93D617-9382-4BF4-ABAB-13DF813A8617}" destId="{5C114C04-7E1A-4E8A-93BE-8482F17F39F9}" srcOrd="0" destOrd="0" presId="urn:microsoft.com/office/officeart/2008/layout/SquareAccentList#1"/>
    <dgm:cxn modelId="{FDCD0BA0-72B5-4406-A4CF-D37509F50FBD}" type="presParOf" srcId="{5C114C04-7E1A-4E8A-93BE-8482F17F39F9}" destId="{C6A10C06-F6E5-4F2C-B3C3-56EE31B37C3E}" srcOrd="0" destOrd="0" presId="urn:microsoft.com/office/officeart/2008/layout/SquareAccentList#1"/>
    <dgm:cxn modelId="{54F2038D-A8AD-4AF3-B7CE-77DCC4E48869}" type="presParOf" srcId="{5C114C04-7E1A-4E8A-93BE-8482F17F39F9}" destId="{94C7B71C-15A9-4DD4-9B9F-685F172DA2C3}" srcOrd="1" destOrd="0" presId="urn:microsoft.com/office/officeart/2008/layout/SquareAccentList#1"/>
    <dgm:cxn modelId="{28F84B5D-D0C2-4FAC-99FE-DE769467711F}" type="presParOf" srcId="{9B93D617-9382-4BF4-ABAB-13DF813A8617}" destId="{C27D7EAB-932B-4109-B054-923C27B633BF}" srcOrd="1" destOrd="0" presId="urn:microsoft.com/office/officeart/2008/layout/SquareAccentList#1"/>
    <dgm:cxn modelId="{CF78936D-20B8-45DF-8804-C2AB6970C0A8}" type="presParOf" srcId="{C27D7EAB-932B-4109-B054-923C27B633BF}" destId="{B09C43B6-F65D-44F1-9C2B-36F36AA9B1A6}" srcOrd="0" destOrd="0" presId="urn:microsoft.com/office/officeart/2008/layout/SquareAccentList#1"/>
    <dgm:cxn modelId="{7944AAA5-C471-41E7-A1EC-A0504F78DA0C}" type="presParOf" srcId="{C27D7EAB-932B-4109-B054-923C27B633BF}" destId="{AD4722C1-B858-43E9-A962-568EFFD22659}" srcOrd="1" destOrd="0" presId="urn:microsoft.com/office/officeart/2008/layout/SquareAccentList#1"/>
    <dgm:cxn modelId="{C3F78435-1B90-4470-97F1-ADADC0221C73}" type="presParOf" srcId="{9B93D617-9382-4BF4-ABAB-13DF813A8617}" destId="{FBBA122D-FF44-4815-A86B-64D120B6267E}" srcOrd="2" destOrd="0" presId="urn:microsoft.com/office/officeart/2008/layout/SquareAccentList#1"/>
    <dgm:cxn modelId="{DB617CAC-3E7D-4EF2-B49B-C932F52605FE}" type="presParOf" srcId="{FBBA122D-FF44-4815-A86B-64D120B6267E}" destId="{B18392DD-83A5-49C9-8295-7291E405CA49}" srcOrd="0" destOrd="0" presId="urn:microsoft.com/office/officeart/2008/layout/SquareAccentList#1"/>
    <dgm:cxn modelId="{147E2360-52D4-4CCA-BAA6-925C9B9868C6}" type="presParOf" srcId="{FBBA122D-FF44-4815-A86B-64D120B6267E}" destId="{4EAE6867-8114-417D-BFA5-0CDEB18C8F2E}" srcOrd="1" destOrd="0" presId="urn:microsoft.com/office/officeart/2008/layout/SquareAccentList#1"/>
    <dgm:cxn modelId="{EA08E7C1-42E8-44E7-BA60-D1D8D5C3FF82}" type="presParOf" srcId="{7C4F65E2-A2D9-45D0-AB04-88FF90AC0FB8}" destId="{6FE75C68-E12E-426F-96A8-1C86D576D9E7}" srcOrd="4" destOrd="0" presId="urn:microsoft.com/office/officeart/2008/layout/SquareAccentList#1"/>
    <dgm:cxn modelId="{8916477C-AC9A-4109-87CC-E7B6F99EA89A}" type="presParOf" srcId="{6FE75C68-E12E-426F-96A8-1C86D576D9E7}" destId="{CC05755C-ACB3-4D33-B249-1B671689DBB9}" srcOrd="0" destOrd="0" presId="urn:microsoft.com/office/officeart/2008/layout/SquareAccentList#1"/>
    <dgm:cxn modelId="{CE8F5016-2CFB-4037-8402-80EE5427FE19}" type="presParOf" srcId="{CC05755C-ACB3-4D33-B249-1B671689DBB9}" destId="{FD7AA694-E795-4B8C-8EEC-AD5D6AB6AD60}" srcOrd="0" destOrd="0" presId="urn:microsoft.com/office/officeart/2008/layout/SquareAccentList#1"/>
    <dgm:cxn modelId="{2565684B-308D-47DF-9975-D634E90126BB}" type="presParOf" srcId="{CC05755C-ACB3-4D33-B249-1B671689DBB9}" destId="{69A8D8FC-E642-41D1-BCDC-97402A2F388A}" srcOrd="1" destOrd="0" presId="urn:microsoft.com/office/officeart/2008/layout/SquareAccentList#1"/>
    <dgm:cxn modelId="{1B757420-05CF-4AF6-88A6-12AA259EDD89}" type="presParOf" srcId="{CC05755C-ACB3-4D33-B249-1B671689DBB9}" destId="{7CF46772-D95C-4751-9C01-A472AF03838D}" srcOrd="2" destOrd="0" presId="urn:microsoft.com/office/officeart/2008/layout/SquareAccentList#1"/>
    <dgm:cxn modelId="{75433EC1-3500-4370-879D-E434442E4BDE}" type="presParOf" srcId="{6FE75C68-E12E-426F-96A8-1C86D576D9E7}" destId="{73D3F4BD-466F-4E48-9F62-8CE32F647D3A}" srcOrd="1" destOrd="0" presId="urn:microsoft.com/office/officeart/2008/layout/SquareAccentList#1"/>
    <dgm:cxn modelId="{A2E46825-9B81-4D6F-91FE-8942EAA671C3}" type="presParOf" srcId="{73D3F4BD-466F-4E48-9F62-8CE32F647D3A}" destId="{3740638B-44C9-4A19-94CC-07E22AD4EF05}" srcOrd="0" destOrd="0" presId="urn:microsoft.com/office/officeart/2008/layout/SquareAccentList#1"/>
    <dgm:cxn modelId="{635D397F-486A-41F2-AF3B-E2BC67CA5FF1}" type="presParOf" srcId="{3740638B-44C9-4A19-94CC-07E22AD4EF05}" destId="{858B0BE8-8645-438D-A7CD-758C32CAA719}" srcOrd="0" destOrd="0" presId="urn:microsoft.com/office/officeart/2008/layout/SquareAccentList#1"/>
    <dgm:cxn modelId="{71C41DDB-E850-40E4-B582-8782127837EC}" type="presParOf" srcId="{3740638B-44C9-4A19-94CC-07E22AD4EF05}" destId="{204E2B83-7223-4C85-9F11-AE55FBCF7997}" srcOrd="1" destOrd="0" presId="urn:microsoft.com/office/officeart/2008/layout/SquareAccentList#1"/>
    <dgm:cxn modelId="{E96A9AC7-E8F8-4D89-A09D-82EEA45E9466}" type="presParOf" srcId="{73D3F4BD-466F-4E48-9F62-8CE32F647D3A}" destId="{DB804FF4-C484-4609-B749-CF62F4D0EF98}" srcOrd="1" destOrd="0" presId="urn:microsoft.com/office/officeart/2008/layout/SquareAccentList#1"/>
    <dgm:cxn modelId="{6A8E39D7-91F7-457E-BD27-0B1A35A96291}" type="presParOf" srcId="{DB804FF4-C484-4609-B749-CF62F4D0EF98}" destId="{C5A18A46-8CCC-4E3E-AE48-437560FDED1A}" srcOrd="0" destOrd="0" presId="urn:microsoft.com/office/officeart/2008/layout/SquareAccentList#1"/>
    <dgm:cxn modelId="{82752865-E16F-4D19-B202-71B782D79958}" type="presParOf" srcId="{DB804FF4-C484-4609-B749-CF62F4D0EF98}" destId="{7E183247-137C-4573-AAE1-A6E83A3DDC6B}" srcOrd="1" destOrd="0" presId="urn:microsoft.com/office/officeart/2008/layout/SquareAccentList#1"/>
    <dgm:cxn modelId="{5B5BDB3D-E454-4FB7-9F82-A69141B2A9DE}" type="presParOf" srcId="{73D3F4BD-466F-4E48-9F62-8CE32F647D3A}" destId="{A6C6D7EF-E3F8-4BA4-B02E-C1B269FF886E}" srcOrd="2" destOrd="0" presId="urn:microsoft.com/office/officeart/2008/layout/SquareAccentList#1"/>
    <dgm:cxn modelId="{FF493E8D-62F3-44C4-B3DD-B5D3FE6D9C74}" type="presParOf" srcId="{A6C6D7EF-E3F8-4BA4-B02E-C1B269FF886E}" destId="{8F2A5686-1EC4-4464-9873-D7DAEA36B678}" srcOrd="0" destOrd="0" presId="urn:microsoft.com/office/officeart/2008/layout/SquareAccentList#1"/>
    <dgm:cxn modelId="{21B515C6-9C3B-4F10-8385-07ED479BC903}" type="presParOf" srcId="{A6C6D7EF-E3F8-4BA4-B02E-C1B269FF886E}" destId="{84A6F6B1-4ED0-4149-80FD-7D5542A8902E}" srcOrd="1" destOrd="0" presId="urn:microsoft.com/office/officeart/2008/layout/SquareAccen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0B144E-97D5-4B7E-8825-C94A7A154320}" type="doc">
      <dgm:prSet loTypeId="urn:microsoft.com/office/officeart/2008/layout/SquareAccentList#1" loCatId="list" qsTypeId="urn:microsoft.com/office/officeart/2005/8/quickstyle/simple1#2" qsCatId="simple" csTypeId="urn:microsoft.com/office/officeart/2005/8/colors/colorful5#2" csCatId="colorful" phldr="1"/>
      <dgm:spPr/>
      <dgm:t>
        <a:bodyPr/>
        <a:lstStyle/>
        <a:p>
          <a:endParaRPr lang="en-US"/>
        </a:p>
      </dgm:t>
    </dgm:pt>
    <dgm:pt modelId="{C7BAB2C5-104F-495F-B503-3110A8DE3B30}">
      <dgm:prSet phldrT="[Text]" custT="1"/>
      <dgm:spPr/>
      <dgm:t>
        <a:bodyPr/>
        <a:lstStyle/>
        <a:p>
          <a:r>
            <a:rPr lang="en-US" sz="1600" b="1" dirty="0">
              <a:solidFill>
                <a:schemeClr val="bg1"/>
              </a:solidFill>
              <a:latin typeface="Cambria" panose="02040503050406030204" pitchFamily="18" charset="0"/>
              <a:ea typeface="Cambria" panose="02040503050406030204" pitchFamily="18" charset="0"/>
            </a:rPr>
            <a:t>Band 1</a:t>
          </a:r>
          <a:endParaRPr lang="en-US" sz="1600" b="1" dirty="0">
            <a:solidFill>
              <a:srgbClr val="FFC000"/>
            </a:solidFill>
            <a:latin typeface="Cambria" panose="02040503050406030204" pitchFamily="18" charset="0"/>
            <a:ea typeface="Cambria" panose="02040503050406030204" pitchFamily="18" charset="0"/>
          </a:endParaRPr>
        </a:p>
      </dgm:t>
    </dgm:pt>
    <dgm:pt modelId="{2143F792-41CA-4EB5-B75B-ACD3D2F202E3}" type="parTrans" cxnId="{0BDD8B92-7FA0-4E46-ABF5-7C9305381909}">
      <dgm:prSet/>
      <dgm:spPr/>
      <dgm:t>
        <a:bodyPr/>
        <a:lstStyle/>
        <a:p>
          <a:endParaRPr lang="en-US"/>
        </a:p>
      </dgm:t>
    </dgm:pt>
    <dgm:pt modelId="{3F93EC38-DA62-43A9-B474-9BC1C9C34646}" type="sibTrans" cxnId="{0BDD8B92-7FA0-4E46-ABF5-7C9305381909}">
      <dgm:prSet/>
      <dgm:spPr/>
      <dgm:t>
        <a:bodyPr/>
        <a:lstStyle/>
        <a:p>
          <a:endParaRPr lang="en-US"/>
        </a:p>
      </dgm:t>
    </dgm:pt>
    <dgm:pt modelId="{FB651007-5354-4630-A26F-E138BA920AB9}">
      <dgm:prSet phldrT="[Text]" custT="1"/>
      <dgm:spPr/>
      <dgm:t>
        <a:bodyPr/>
        <a:lstStyle/>
        <a:p>
          <a:r>
            <a:rPr lang="en-US" sz="1600" b="1" dirty="0">
              <a:latin typeface="Cambria" panose="02040503050406030204" pitchFamily="18" charset="0"/>
              <a:ea typeface="Cambria" panose="02040503050406030204" pitchFamily="18" charset="0"/>
            </a:rPr>
            <a:t>Scholarship-70%</a:t>
          </a:r>
        </a:p>
      </dgm:t>
    </dgm:pt>
    <dgm:pt modelId="{398747DD-A074-4FDE-9807-A494215EEE50}" type="parTrans" cxnId="{70822EF4-BF2B-4D44-8A32-6BBB0046FED4}">
      <dgm:prSet/>
      <dgm:spPr/>
      <dgm:t>
        <a:bodyPr/>
        <a:lstStyle/>
        <a:p>
          <a:endParaRPr lang="en-US"/>
        </a:p>
      </dgm:t>
    </dgm:pt>
    <dgm:pt modelId="{99BE826C-42A8-4FB6-913C-4142B6057982}" type="sibTrans" cxnId="{70822EF4-BF2B-4D44-8A32-6BBB0046FED4}">
      <dgm:prSet/>
      <dgm:spPr/>
      <dgm:t>
        <a:bodyPr/>
        <a:lstStyle/>
        <a:p>
          <a:endParaRPr lang="en-US"/>
        </a:p>
      </dgm:t>
    </dgm:pt>
    <dgm:pt modelId="{3351AB4B-AB5A-4266-9A39-3D6161153F20}">
      <dgm:prSet phldrT="[Text]" custT="1"/>
      <dgm:spPr/>
      <dgm:t>
        <a:bodyPr/>
        <a:lstStyle/>
        <a:p>
          <a:r>
            <a:rPr lang="en-US" sz="1600" b="1" dirty="0">
              <a:latin typeface="Cambria" panose="02040503050406030204" pitchFamily="18" charset="0"/>
              <a:ea typeface="Cambria" panose="02040503050406030204" pitchFamily="18" charset="0"/>
            </a:rPr>
            <a:t>Loan-22.5%</a:t>
          </a:r>
        </a:p>
      </dgm:t>
    </dgm:pt>
    <dgm:pt modelId="{AE463BBD-FB60-43A8-910A-1E7AC5D84396}" type="parTrans" cxnId="{FCDCD444-541A-425D-90A6-5EBB400287B7}">
      <dgm:prSet/>
      <dgm:spPr/>
      <dgm:t>
        <a:bodyPr/>
        <a:lstStyle/>
        <a:p>
          <a:endParaRPr lang="en-US"/>
        </a:p>
      </dgm:t>
    </dgm:pt>
    <dgm:pt modelId="{CA96BA52-146E-4FD7-89F6-817FB3965CC0}" type="sibTrans" cxnId="{FCDCD444-541A-425D-90A6-5EBB400287B7}">
      <dgm:prSet/>
      <dgm:spPr/>
      <dgm:t>
        <a:bodyPr/>
        <a:lstStyle/>
        <a:p>
          <a:endParaRPr lang="en-US"/>
        </a:p>
      </dgm:t>
    </dgm:pt>
    <dgm:pt modelId="{F18DF0F7-E5A5-492C-BAC0-F8CE18935EB2}">
      <dgm:prSet phldrT="[Text]" custT="1"/>
      <dgm:spPr/>
      <dgm:t>
        <a:bodyPr/>
        <a:lstStyle/>
        <a:p>
          <a:r>
            <a:rPr lang="en-US" sz="1600" b="1" dirty="0">
              <a:latin typeface="Cambria" panose="02040503050406030204" pitchFamily="18" charset="0"/>
              <a:ea typeface="Cambria" panose="02040503050406030204" pitchFamily="18" charset="0"/>
            </a:rPr>
            <a:t>Household-7.5%</a:t>
          </a:r>
        </a:p>
      </dgm:t>
    </dgm:pt>
    <dgm:pt modelId="{BD3B2B33-4A15-4603-A149-F5A9F898B422}" type="parTrans" cxnId="{31E4D7EE-3AC8-4DE8-AAAA-843EA28BE452}">
      <dgm:prSet/>
      <dgm:spPr/>
      <dgm:t>
        <a:bodyPr/>
        <a:lstStyle/>
        <a:p>
          <a:endParaRPr lang="en-US"/>
        </a:p>
      </dgm:t>
    </dgm:pt>
    <dgm:pt modelId="{9467AB0B-4168-4515-9BE7-1458407EE892}" type="sibTrans" cxnId="{31E4D7EE-3AC8-4DE8-AAAA-843EA28BE452}">
      <dgm:prSet/>
      <dgm:spPr/>
      <dgm:t>
        <a:bodyPr/>
        <a:lstStyle/>
        <a:p>
          <a:endParaRPr lang="en-US"/>
        </a:p>
      </dgm:t>
    </dgm:pt>
    <dgm:pt modelId="{4E4313E4-64C3-46EE-ADFC-ED94361B5E39}">
      <dgm:prSet phldrT="[Text]" custT="1"/>
      <dgm:spPr/>
      <dgm:t>
        <a:bodyPr/>
        <a:lstStyle/>
        <a:p>
          <a:r>
            <a:rPr lang="en-US" sz="1600" b="1" dirty="0">
              <a:solidFill>
                <a:schemeClr val="bg1"/>
              </a:solidFill>
              <a:latin typeface="Cambria" panose="02040503050406030204" pitchFamily="18" charset="0"/>
              <a:ea typeface="Cambria" panose="02040503050406030204" pitchFamily="18" charset="0"/>
            </a:rPr>
            <a:t>Band 2</a:t>
          </a:r>
        </a:p>
      </dgm:t>
    </dgm:pt>
    <dgm:pt modelId="{845FADB7-36F7-474B-A094-7ADA47E6712E}" type="parTrans" cxnId="{81FF3C79-B70B-451F-99C1-193A1DBB9622}">
      <dgm:prSet/>
      <dgm:spPr/>
      <dgm:t>
        <a:bodyPr/>
        <a:lstStyle/>
        <a:p>
          <a:endParaRPr lang="en-US"/>
        </a:p>
      </dgm:t>
    </dgm:pt>
    <dgm:pt modelId="{E1C40725-239D-4C3B-93AD-364EF1DA0689}" type="sibTrans" cxnId="{81FF3C79-B70B-451F-99C1-193A1DBB9622}">
      <dgm:prSet/>
      <dgm:spPr/>
      <dgm:t>
        <a:bodyPr/>
        <a:lstStyle/>
        <a:p>
          <a:endParaRPr lang="en-US"/>
        </a:p>
      </dgm:t>
    </dgm:pt>
    <dgm:pt modelId="{9B5D5539-CD15-490E-83DF-F2963F09655C}">
      <dgm:prSet phldrT="[Text]" custT="1"/>
      <dgm:spPr/>
      <dgm:t>
        <a:bodyPr/>
        <a:lstStyle/>
        <a:p>
          <a:r>
            <a:rPr lang="en-US" sz="1600" b="1" dirty="0">
              <a:latin typeface="Cambria" panose="02040503050406030204" pitchFamily="18" charset="0"/>
              <a:ea typeface="Cambria" panose="02040503050406030204" pitchFamily="18" charset="0"/>
            </a:rPr>
            <a:t>Scholarship-60%</a:t>
          </a:r>
        </a:p>
      </dgm:t>
    </dgm:pt>
    <dgm:pt modelId="{E7FE5E0C-A4BE-41F6-B116-4544D74EE47A}" type="parTrans" cxnId="{6B0E3E13-B161-42BC-AE0C-1D9BAE303E32}">
      <dgm:prSet/>
      <dgm:spPr/>
      <dgm:t>
        <a:bodyPr/>
        <a:lstStyle/>
        <a:p>
          <a:endParaRPr lang="en-US"/>
        </a:p>
      </dgm:t>
    </dgm:pt>
    <dgm:pt modelId="{2370D231-5E3C-4315-8F1D-F96E831313E0}" type="sibTrans" cxnId="{6B0E3E13-B161-42BC-AE0C-1D9BAE303E32}">
      <dgm:prSet/>
      <dgm:spPr/>
      <dgm:t>
        <a:bodyPr/>
        <a:lstStyle/>
        <a:p>
          <a:endParaRPr lang="en-US"/>
        </a:p>
      </dgm:t>
    </dgm:pt>
    <dgm:pt modelId="{30391ECD-F5E0-493F-97CE-BD2480E267AE}">
      <dgm:prSet phldrT="[Text]" custT="1"/>
      <dgm:spPr/>
      <dgm:t>
        <a:bodyPr/>
        <a:lstStyle/>
        <a:p>
          <a:r>
            <a:rPr lang="en-US" sz="1600" b="1" dirty="0">
              <a:solidFill>
                <a:schemeClr val="tx1"/>
              </a:solidFill>
              <a:latin typeface="Cambria" panose="02040503050406030204" pitchFamily="18" charset="0"/>
              <a:ea typeface="Cambria" panose="02040503050406030204" pitchFamily="18" charset="0"/>
            </a:rPr>
            <a:t>Band 3</a:t>
          </a:r>
        </a:p>
      </dgm:t>
    </dgm:pt>
    <dgm:pt modelId="{00B04185-FFA0-42C6-88A6-AD0BA8EC29AF}" type="parTrans" cxnId="{A13B65A9-C406-492D-BFC1-1609767B0209}">
      <dgm:prSet/>
      <dgm:spPr/>
      <dgm:t>
        <a:bodyPr/>
        <a:lstStyle/>
        <a:p>
          <a:endParaRPr lang="en-US"/>
        </a:p>
      </dgm:t>
    </dgm:pt>
    <dgm:pt modelId="{958B254E-0D57-482E-8AB3-67D274400E3C}" type="sibTrans" cxnId="{A13B65A9-C406-492D-BFC1-1609767B0209}">
      <dgm:prSet/>
      <dgm:spPr/>
      <dgm:t>
        <a:bodyPr/>
        <a:lstStyle/>
        <a:p>
          <a:endParaRPr lang="en-US"/>
        </a:p>
      </dgm:t>
    </dgm:pt>
    <dgm:pt modelId="{E0F7B18A-7948-4829-98CD-488D8FE3B718}">
      <dgm:prSet phldrT="[Text]" custT="1"/>
      <dgm:spPr/>
      <dgm:t>
        <a:bodyPr/>
        <a:lstStyle/>
        <a:p>
          <a:r>
            <a:rPr lang="en-US" sz="1600" b="1" dirty="0">
              <a:latin typeface="Cambria" panose="02040503050406030204" pitchFamily="18" charset="0"/>
              <a:ea typeface="Cambria" panose="02040503050406030204" pitchFamily="18" charset="0"/>
            </a:rPr>
            <a:t>Scholarship-50%</a:t>
          </a:r>
        </a:p>
      </dgm:t>
    </dgm:pt>
    <dgm:pt modelId="{9D056DBA-6A53-4B51-8ADB-BA499E6C4FB9}" type="parTrans" cxnId="{130B2BEB-4F29-4FA9-B975-2EC852DC731D}">
      <dgm:prSet/>
      <dgm:spPr/>
      <dgm:t>
        <a:bodyPr/>
        <a:lstStyle/>
        <a:p>
          <a:endParaRPr lang="en-US"/>
        </a:p>
      </dgm:t>
    </dgm:pt>
    <dgm:pt modelId="{F288EEB7-90D1-4F4B-A90B-703C613FD043}" type="sibTrans" cxnId="{130B2BEB-4F29-4FA9-B975-2EC852DC731D}">
      <dgm:prSet/>
      <dgm:spPr/>
      <dgm:t>
        <a:bodyPr/>
        <a:lstStyle/>
        <a:p>
          <a:endParaRPr lang="en-US"/>
        </a:p>
      </dgm:t>
    </dgm:pt>
    <dgm:pt modelId="{894139ED-8137-4072-AF00-314EF53AE3FE}">
      <dgm:prSet phldrT="[Text]" custT="1"/>
      <dgm:spPr/>
      <dgm:t>
        <a:bodyPr/>
        <a:lstStyle/>
        <a:p>
          <a:r>
            <a:rPr lang="en-US" sz="1600" b="1" dirty="0">
              <a:latin typeface="Cambria" panose="02040503050406030204" pitchFamily="18" charset="0"/>
              <a:ea typeface="Cambria" panose="02040503050406030204" pitchFamily="18" charset="0"/>
            </a:rPr>
            <a:t>Loan-28%</a:t>
          </a:r>
        </a:p>
      </dgm:t>
    </dgm:pt>
    <dgm:pt modelId="{0209E223-40DF-4246-8608-D0CB9AF57931}" type="parTrans" cxnId="{4B323887-D3AC-47B2-86D9-FAEF95D2EB6A}">
      <dgm:prSet/>
      <dgm:spPr/>
      <dgm:t>
        <a:bodyPr/>
        <a:lstStyle/>
        <a:p>
          <a:endParaRPr lang="en-US"/>
        </a:p>
      </dgm:t>
    </dgm:pt>
    <dgm:pt modelId="{1E7928EF-0514-44C0-B266-8E8B25CA70F8}" type="sibTrans" cxnId="{4B323887-D3AC-47B2-86D9-FAEF95D2EB6A}">
      <dgm:prSet/>
      <dgm:spPr/>
      <dgm:t>
        <a:bodyPr/>
        <a:lstStyle/>
        <a:p>
          <a:endParaRPr lang="en-US"/>
        </a:p>
      </dgm:t>
    </dgm:pt>
    <dgm:pt modelId="{06CE6AF2-C6BF-4B9C-9F36-51E49A201096}">
      <dgm:prSet phldrT="[Text]" custT="1"/>
      <dgm:spPr/>
      <dgm:t>
        <a:bodyPr/>
        <a:lstStyle/>
        <a:p>
          <a:r>
            <a:rPr lang="en-US" sz="1600" b="1" dirty="0">
              <a:latin typeface="Cambria" panose="02040503050406030204" pitchFamily="18" charset="0"/>
              <a:ea typeface="Cambria" panose="02040503050406030204" pitchFamily="18" charset="0"/>
            </a:rPr>
            <a:t>Household-12%</a:t>
          </a:r>
        </a:p>
      </dgm:t>
    </dgm:pt>
    <dgm:pt modelId="{C0D7BCF2-C7DA-4C7F-AB62-41A64F3BA6A6}" type="parTrans" cxnId="{49A25490-6B13-4D56-8033-D4E777A64AC3}">
      <dgm:prSet/>
      <dgm:spPr/>
      <dgm:t>
        <a:bodyPr/>
        <a:lstStyle/>
        <a:p>
          <a:endParaRPr lang="en-US"/>
        </a:p>
      </dgm:t>
    </dgm:pt>
    <dgm:pt modelId="{B77DF73B-3C1B-440C-B7AF-F4E5E8693885}" type="sibTrans" cxnId="{49A25490-6B13-4D56-8033-D4E777A64AC3}">
      <dgm:prSet/>
      <dgm:spPr/>
      <dgm:t>
        <a:bodyPr/>
        <a:lstStyle/>
        <a:p>
          <a:endParaRPr lang="en-US"/>
        </a:p>
      </dgm:t>
    </dgm:pt>
    <dgm:pt modelId="{1D93CADE-3C96-4E2C-AD83-943A1848EF19}">
      <dgm:prSet phldrT="[Text]" custT="1"/>
      <dgm:spPr/>
      <dgm:t>
        <a:bodyPr/>
        <a:lstStyle/>
        <a:p>
          <a:r>
            <a:rPr lang="en-US" sz="1600" b="1" dirty="0">
              <a:latin typeface="Cambria" panose="02040503050406030204" pitchFamily="18" charset="0"/>
              <a:ea typeface="Cambria" panose="02040503050406030204" pitchFamily="18" charset="0"/>
            </a:rPr>
            <a:t>Loan-32%</a:t>
          </a:r>
        </a:p>
      </dgm:t>
    </dgm:pt>
    <dgm:pt modelId="{C2CC627A-79C0-4FD2-9140-2495483FCDA9}" type="parTrans" cxnId="{091168D7-B4C0-426D-BF36-7183B0F5A0E0}">
      <dgm:prSet/>
      <dgm:spPr/>
      <dgm:t>
        <a:bodyPr/>
        <a:lstStyle/>
        <a:p>
          <a:endParaRPr lang="en-US"/>
        </a:p>
      </dgm:t>
    </dgm:pt>
    <dgm:pt modelId="{286422D5-1A5B-4CB4-92F1-014A0085A928}" type="sibTrans" cxnId="{091168D7-B4C0-426D-BF36-7183B0F5A0E0}">
      <dgm:prSet/>
      <dgm:spPr/>
      <dgm:t>
        <a:bodyPr/>
        <a:lstStyle/>
        <a:p>
          <a:endParaRPr lang="en-US"/>
        </a:p>
      </dgm:t>
    </dgm:pt>
    <dgm:pt modelId="{62CBFCA9-1F1F-4F23-8F84-254CFC097534}">
      <dgm:prSet phldrT="[Text]" custT="1"/>
      <dgm:spPr/>
      <dgm:t>
        <a:bodyPr/>
        <a:lstStyle/>
        <a:p>
          <a:r>
            <a:rPr lang="en-US" sz="1600" b="1" dirty="0">
              <a:latin typeface="Cambria" panose="02040503050406030204" pitchFamily="18" charset="0"/>
              <a:ea typeface="Cambria" panose="02040503050406030204" pitchFamily="18" charset="0"/>
            </a:rPr>
            <a:t>Household-18%</a:t>
          </a:r>
        </a:p>
      </dgm:t>
    </dgm:pt>
    <dgm:pt modelId="{34F0B059-C25F-4AEC-A537-FA8BECA8CCC0}" type="parTrans" cxnId="{D82DCB23-13B5-418F-90F3-F825920B3C17}">
      <dgm:prSet/>
      <dgm:spPr/>
      <dgm:t>
        <a:bodyPr/>
        <a:lstStyle/>
        <a:p>
          <a:endParaRPr lang="en-US"/>
        </a:p>
      </dgm:t>
    </dgm:pt>
    <dgm:pt modelId="{75152624-8992-4EBD-8A2B-753615F7162F}" type="sibTrans" cxnId="{D82DCB23-13B5-418F-90F3-F825920B3C17}">
      <dgm:prSet/>
      <dgm:spPr/>
      <dgm:t>
        <a:bodyPr/>
        <a:lstStyle/>
        <a:p>
          <a:endParaRPr lang="en-US"/>
        </a:p>
      </dgm:t>
    </dgm:pt>
    <dgm:pt modelId="{D7D3EE63-EA03-41D0-9CD2-ACB8376024D7}">
      <dgm:prSet phldrT="[Text]" custT="1"/>
      <dgm:spPr/>
      <dgm:t>
        <a:bodyPr/>
        <a:lstStyle/>
        <a:p>
          <a:r>
            <a:rPr lang="en-US" sz="1600" b="1" dirty="0">
              <a:latin typeface="Cambria" panose="02040503050406030204" pitchFamily="18" charset="0"/>
              <a:ea typeface="Cambria" panose="02040503050406030204" pitchFamily="18" charset="0"/>
            </a:rPr>
            <a:t>Band 4</a:t>
          </a:r>
        </a:p>
      </dgm:t>
    </dgm:pt>
    <dgm:pt modelId="{A8B96173-2C64-48BE-ABCC-F7952591E85E}" type="parTrans" cxnId="{47885B2C-BAFB-440A-86F1-AF44964A5F14}">
      <dgm:prSet/>
      <dgm:spPr/>
      <dgm:t>
        <a:bodyPr/>
        <a:lstStyle/>
        <a:p>
          <a:endParaRPr lang="en-US"/>
        </a:p>
      </dgm:t>
    </dgm:pt>
    <dgm:pt modelId="{FCA4F57A-F58E-4DAB-B22E-D8FC2EC07011}" type="sibTrans" cxnId="{47885B2C-BAFB-440A-86F1-AF44964A5F14}">
      <dgm:prSet/>
      <dgm:spPr/>
      <dgm:t>
        <a:bodyPr/>
        <a:lstStyle/>
        <a:p>
          <a:endParaRPr lang="en-US"/>
        </a:p>
      </dgm:t>
    </dgm:pt>
    <dgm:pt modelId="{4733BE73-CC99-43A8-8C77-B27221F3A30F}">
      <dgm:prSet phldrT="[Text]" custT="1"/>
      <dgm:spPr/>
      <dgm:t>
        <a:bodyPr/>
        <a:lstStyle/>
        <a:p>
          <a:r>
            <a:rPr lang="en-US" sz="1600" b="1" dirty="0">
              <a:latin typeface="Cambria" panose="02040503050406030204" pitchFamily="18" charset="0"/>
              <a:ea typeface="Cambria" panose="02040503050406030204" pitchFamily="18" charset="0"/>
            </a:rPr>
            <a:t>Scholarship-40%</a:t>
          </a:r>
        </a:p>
      </dgm:t>
    </dgm:pt>
    <dgm:pt modelId="{3B805A62-6D34-40C9-B32D-C223CADADF50}" type="parTrans" cxnId="{9724A5CA-C69C-46BE-9F1F-CFCA59F394DC}">
      <dgm:prSet/>
      <dgm:spPr/>
      <dgm:t>
        <a:bodyPr/>
        <a:lstStyle/>
        <a:p>
          <a:endParaRPr lang="en-US"/>
        </a:p>
      </dgm:t>
    </dgm:pt>
    <dgm:pt modelId="{D836AC16-3647-426B-93D6-E33021539BAF}" type="sibTrans" cxnId="{9724A5CA-C69C-46BE-9F1F-CFCA59F394DC}">
      <dgm:prSet/>
      <dgm:spPr/>
      <dgm:t>
        <a:bodyPr/>
        <a:lstStyle/>
        <a:p>
          <a:endParaRPr lang="en-US"/>
        </a:p>
      </dgm:t>
    </dgm:pt>
    <dgm:pt modelId="{DD384AE1-DF65-46BC-A382-6008BF75BD86}">
      <dgm:prSet phldrT="[Text]" custT="1"/>
      <dgm:spPr/>
      <dgm:t>
        <a:bodyPr/>
        <a:lstStyle/>
        <a:p>
          <a:r>
            <a:rPr lang="en-US" sz="1600" b="1" dirty="0">
              <a:latin typeface="Cambria" panose="02040503050406030204" pitchFamily="18" charset="0"/>
              <a:ea typeface="Cambria" panose="02040503050406030204" pitchFamily="18" charset="0"/>
            </a:rPr>
            <a:t>Loan-38%</a:t>
          </a:r>
        </a:p>
      </dgm:t>
    </dgm:pt>
    <dgm:pt modelId="{131297FF-3B9A-4B3F-B51F-ACAA98CF0DB2}" type="parTrans" cxnId="{0FBE98F8-3451-4EE3-AE64-BC2BE363E001}">
      <dgm:prSet/>
      <dgm:spPr/>
      <dgm:t>
        <a:bodyPr/>
        <a:lstStyle/>
        <a:p>
          <a:endParaRPr lang="en-US"/>
        </a:p>
      </dgm:t>
    </dgm:pt>
    <dgm:pt modelId="{D324FDB1-C279-4208-80AA-E7391A105EC7}" type="sibTrans" cxnId="{0FBE98F8-3451-4EE3-AE64-BC2BE363E001}">
      <dgm:prSet/>
      <dgm:spPr/>
      <dgm:t>
        <a:bodyPr/>
        <a:lstStyle/>
        <a:p>
          <a:endParaRPr lang="en-US"/>
        </a:p>
      </dgm:t>
    </dgm:pt>
    <dgm:pt modelId="{9ABC6646-5BA4-4FC2-8860-4068C6AF2840}">
      <dgm:prSet phldrT="[Text]" custT="1"/>
      <dgm:spPr/>
      <dgm:t>
        <a:bodyPr/>
        <a:lstStyle/>
        <a:p>
          <a:r>
            <a:rPr lang="en-US" sz="1600" b="1" dirty="0">
              <a:latin typeface="Cambria" panose="02040503050406030204" pitchFamily="18" charset="0"/>
              <a:ea typeface="Cambria" panose="02040503050406030204" pitchFamily="18" charset="0"/>
            </a:rPr>
            <a:t>Household-22%</a:t>
          </a:r>
        </a:p>
      </dgm:t>
    </dgm:pt>
    <dgm:pt modelId="{9361F27F-5E83-4B86-9C52-3880C786CE1D}" type="parTrans" cxnId="{6CE7F15D-39AB-477B-ADD7-85BD066929E8}">
      <dgm:prSet/>
      <dgm:spPr/>
      <dgm:t>
        <a:bodyPr/>
        <a:lstStyle/>
        <a:p>
          <a:endParaRPr lang="en-US"/>
        </a:p>
      </dgm:t>
    </dgm:pt>
    <dgm:pt modelId="{65908ADB-C770-4C53-937F-20752B54674E}" type="sibTrans" cxnId="{6CE7F15D-39AB-477B-ADD7-85BD066929E8}">
      <dgm:prSet/>
      <dgm:spPr/>
      <dgm:t>
        <a:bodyPr/>
        <a:lstStyle/>
        <a:p>
          <a:endParaRPr lang="en-US"/>
        </a:p>
      </dgm:t>
    </dgm:pt>
    <dgm:pt modelId="{61C43EAF-F4B4-461E-9F74-9E0B83024930}">
      <dgm:prSet phldrT="[Text]" custT="1"/>
      <dgm:spPr/>
      <dgm:t>
        <a:bodyPr/>
        <a:lstStyle/>
        <a:p>
          <a:r>
            <a:rPr lang="en-US" sz="1600" b="1" dirty="0">
              <a:solidFill>
                <a:schemeClr val="bg1"/>
              </a:solidFill>
              <a:latin typeface="Cambria" panose="02040503050406030204" pitchFamily="18" charset="0"/>
              <a:ea typeface="Cambria" panose="02040503050406030204" pitchFamily="18" charset="0"/>
            </a:rPr>
            <a:t>Band 5</a:t>
          </a:r>
        </a:p>
      </dgm:t>
    </dgm:pt>
    <dgm:pt modelId="{043C3C90-06DF-4544-8FC3-104713611216}" type="sibTrans" cxnId="{362CF6A2-4FB3-427F-9D5A-A036A7099969}">
      <dgm:prSet/>
      <dgm:spPr/>
      <dgm:t>
        <a:bodyPr/>
        <a:lstStyle/>
        <a:p>
          <a:endParaRPr lang="en-US"/>
        </a:p>
      </dgm:t>
    </dgm:pt>
    <dgm:pt modelId="{C95B2639-FC0E-44FD-886C-A89ADBF23ADC}" type="parTrans" cxnId="{362CF6A2-4FB3-427F-9D5A-A036A7099969}">
      <dgm:prSet/>
      <dgm:spPr/>
      <dgm:t>
        <a:bodyPr/>
        <a:lstStyle/>
        <a:p>
          <a:endParaRPr lang="en-US"/>
        </a:p>
      </dgm:t>
    </dgm:pt>
    <dgm:pt modelId="{E0660D7D-B66F-4C2F-8AB8-3B63D5FF312B}">
      <dgm:prSet phldrT="[Text]" custT="1"/>
      <dgm:spPr/>
      <dgm:t>
        <a:bodyPr/>
        <a:lstStyle/>
        <a:p>
          <a:r>
            <a:rPr lang="en-US" sz="1600" b="1" dirty="0">
              <a:latin typeface="Cambria" panose="02040503050406030204" pitchFamily="18" charset="0"/>
              <a:ea typeface="Cambria" panose="02040503050406030204" pitchFamily="18" charset="0"/>
            </a:rPr>
            <a:t>Scholarship – 30%</a:t>
          </a:r>
        </a:p>
      </dgm:t>
    </dgm:pt>
    <dgm:pt modelId="{890A14AE-BFE4-4F21-87EA-C715D3E29C71}" type="parTrans" cxnId="{84217249-8D2E-494A-80FC-DE19677CFA81}">
      <dgm:prSet/>
      <dgm:spPr/>
      <dgm:t>
        <a:bodyPr/>
        <a:lstStyle/>
        <a:p>
          <a:endParaRPr lang="en-US"/>
        </a:p>
      </dgm:t>
    </dgm:pt>
    <dgm:pt modelId="{1234B255-10E0-4F47-8F33-3C7946F63F5E}" type="sibTrans" cxnId="{84217249-8D2E-494A-80FC-DE19677CFA81}">
      <dgm:prSet/>
      <dgm:spPr/>
      <dgm:t>
        <a:bodyPr/>
        <a:lstStyle/>
        <a:p>
          <a:endParaRPr lang="en-US"/>
        </a:p>
      </dgm:t>
    </dgm:pt>
    <dgm:pt modelId="{9862432D-503E-48B4-9ECB-C1D63FDE4AEF}">
      <dgm:prSet phldrT="[Text]" custT="1"/>
      <dgm:spPr/>
      <dgm:t>
        <a:bodyPr/>
        <a:lstStyle/>
        <a:p>
          <a:r>
            <a:rPr lang="en-US" sz="1600" b="1" dirty="0">
              <a:latin typeface="Cambria" panose="02040503050406030204" pitchFamily="18" charset="0"/>
              <a:ea typeface="Cambria" panose="02040503050406030204" pitchFamily="18" charset="0"/>
            </a:rPr>
            <a:t>Loan – 43%</a:t>
          </a:r>
        </a:p>
      </dgm:t>
    </dgm:pt>
    <dgm:pt modelId="{4DADE966-67FC-4815-ACE0-862A7D644819}" type="parTrans" cxnId="{FE8CEA46-1001-4E5E-A94A-E7A5FFDD66F9}">
      <dgm:prSet/>
      <dgm:spPr/>
      <dgm:t>
        <a:bodyPr/>
        <a:lstStyle/>
        <a:p>
          <a:endParaRPr lang="en-US"/>
        </a:p>
      </dgm:t>
    </dgm:pt>
    <dgm:pt modelId="{1D95EFF0-E4FB-47EF-90C8-B9C5D0BBC5C7}" type="sibTrans" cxnId="{FE8CEA46-1001-4E5E-A94A-E7A5FFDD66F9}">
      <dgm:prSet/>
      <dgm:spPr/>
      <dgm:t>
        <a:bodyPr/>
        <a:lstStyle/>
        <a:p>
          <a:endParaRPr lang="en-US"/>
        </a:p>
      </dgm:t>
    </dgm:pt>
    <dgm:pt modelId="{92698137-2807-43A3-B4F2-A8276E45F2A3}">
      <dgm:prSet phldrT="[Text]" custT="1"/>
      <dgm:spPr/>
      <dgm:t>
        <a:bodyPr/>
        <a:lstStyle/>
        <a:p>
          <a:r>
            <a:rPr lang="en-US" sz="1600" b="1" dirty="0">
              <a:latin typeface="Cambria" panose="02040503050406030204" pitchFamily="18" charset="0"/>
              <a:ea typeface="Cambria" panose="02040503050406030204" pitchFamily="18" charset="0"/>
            </a:rPr>
            <a:t>Household – 27%</a:t>
          </a:r>
        </a:p>
      </dgm:t>
    </dgm:pt>
    <dgm:pt modelId="{A2E29ED4-922D-4000-97D3-0633DE3140DF}" type="parTrans" cxnId="{C4F5B333-4627-4D93-99AD-6AD3F26AA798}">
      <dgm:prSet/>
      <dgm:spPr/>
      <dgm:t>
        <a:bodyPr/>
        <a:lstStyle/>
        <a:p>
          <a:endParaRPr lang="en-US"/>
        </a:p>
      </dgm:t>
    </dgm:pt>
    <dgm:pt modelId="{32245751-3F60-44DE-9A32-FDB88D5ADD01}" type="sibTrans" cxnId="{C4F5B333-4627-4D93-99AD-6AD3F26AA798}">
      <dgm:prSet/>
      <dgm:spPr/>
      <dgm:t>
        <a:bodyPr/>
        <a:lstStyle/>
        <a:p>
          <a:endParaRPr lang="en-US"/>
        </a:p>
      </dgm:t>
    </dgm:pt>
    <dgm:pt modelId="{7C4F65E2-A2D9-45D0-AB04-88FF90AC0FB8}" type="pres">
      <dgm:prSet presAssocID="{5F0B144E-97D5-4B7E-8825-C94A7A154320}" presName="layout" presStyleCnt="0">
        <dgm:presLayoutVars>
          <dgm:chMax/>
          <dgm:chPref/>
          <dgm:dir/>
          <dgm:resizeHandles/>
        </dgm:presLayoutVars>
      </dgm:prSet>
      <dgm:spPr/>
    </dgm:pt>
    <dgm:pt modelId="{16356A08-8241-4A53-9DC3-9E22F8DCDCA5}" type="pres">
      <dgm:prSet presAssocID="{C7BAB2C5-104F-495F-B503-3110A8DE3B30}" presName="root" presStyleCnt="0">
        <dgm:presLayoutVars>
          <dgm:chMax/>
          <dgm:chPref/>
        </dgm:presLayoutVars>
      </dgm:prSet>
      <dgm:spPr/>
    </dgm:pt>
    <dgm:pt modelId="{9EB29518-4071-4841-886B-762F39B0B04B}" type="pres">
      <dgm:prSet presAssocID="{C7BAB2C5-104F-495F-B503-3110A8DE3B30}" presName="rootComposite" presStyleCnt="0">
        <dgm:presLayoutVars/>
      </dgm:prSet>
      <dgm:spPr/>
    </dgm:pt>
    <dgm:pt modelId="{FB6C77D5-BEB6-4CA3-8FF4-96D5ACE0C7FD}" type="pres">
      <dgm:prSet presAssocID="{C7BAB2C5-104F-495F-B503-3110A8DE3B30}" presName="ParentAccent" presStyleLbl="alignNode1" presStyleIdx="0" presStyleCnt="5" custLinFactNeighborX="-168">
        <dgm:style>
          <a:lnRef idx="2">
            <a:schemeClr val="accent1">
              <a:shade val="15000"/>
            </a:schemeClr>
          </a:lnRef>
          <a:fillRef idx="1">
            <a:schemeClr val="accent1"/>
          </a:fillRef>
          <a:effectRef idx="0">
            <a:schemeClr val="accent1"/>
          </a:effectRef>
          <a:fontRef idx="minor">
            <a:schemeClr val="lt1"/>
          </a:fontRef>
        </dgm:style>
      </dgm:prSet>
      <dgm:spPr>
        <a:xfrm>
          <a:off x="99" y="485906"/>
          <a:ext cx="2299129" cy="270485"/>
        </a:xfrm>
        <a:prstGeom prst="rect">
          <a:avLst/>
        </a:prstGeom>
        <a:solidFill>
          <a:srgbClr val="C00000"/>
        </a:solidFill>
        <a:ln>
          <a:noFill/>
        </a:ln>
      </dgm:spPr>
    </dgm:pt>
    <dgm:pt modelId="{83EE0279-CC60-4B94-88C1-B910121174A2}" type="pres">
      <dgm:prSet presAssocID="{C7BAB2C5-104F-495F-B503-3110A8DE3B30}" presName="ParentSmallAccent" presStyleLbl="fgAcc1" presStyleIdx="0" presStyleCnt="5"/>
      <dgm:spPr/>
    </dgm:pt>
    <dgm:pt modelId="{F340D336-0C85-450E-85D9-616958DE4F53}" type="pres">
      <dgm:prSet presAssocID="{C7BAB2C5-104F-495F-B503-3110A8DE3B30}" presName="Parent" presStyleLbl="revTx" presStyleIdx="0" presStyleCnt="20" custScaleX="79952" custLinFactNeighborX="1522" custLinFactNeighborY="79302">
        <dgm:presLayoutVars>
          <dgm:chMax/>
          <dgm:chPref val="4"/>
          <dgm:bulletEnabled val="1"/>
        </dgm:presLayoutVars>
      </dgm:prSet>
      <dgm:spPr/>
    </dgm:pt>
    <dgm:pt modelId="{1AF64B23-BB6C-40E8-BD7D-6351A2DC7DA1}" type="pres">
      <dgm:prSet presAssocID="{C7BAB2C5-104F-495F-B503-3110A8DE3B30}" presName="childShape" presStyleCnt="0">
        <dgm:presLayoutVars>
          <dgm:chMax val="0"/>
          <dgm:chPref val="0"/>
        </dgm:presLayoutVars>
      </dgm:prSet>
      <dgm:spPr/>
    </dgm:pt>
    <dgm:pt modelId="{2D9B360E-ED74-4194-A9EF-57DFF8C7C5AF}" type="pres">
      <dgm:prSet presAssocID="{FB651007-5354-4630-A26F-E138BA920AB9}" presName="childComposite" presStyleCnt="0">
        <dgm:presLayoutVars>
          <dgm:chMax val="0"/>
          <dgm:chPref val="0"/>
        </dgm:presLayoutVars>
      </dgm:prSet>
      <dgm:spPr/>
    </dgm:pt>
    <dgm:pt modelId="{89779347-9191-4305-BA01-7863877360DE}" type="pres">
      <dgm:prSet presAssocID="{FB651007-5354-4630-A26F-E138BA920AB9}" presName="ChildAccent" presStyleLbl="solidFgAcc1" presStyleIdx="0" presStyleCnt="15"/>
      <dgm:spPr/>
    </dgm:pt>
    <dgm:pt modelId="{46DBA965-CE97-4563-BF76-C54998C70053}" type="pres">
      <dgm:prSet presAssocID="{FB651007-5354-4630-A26F-E138BA920AB9}" presName="Child" presStyleLbl="revTx" presStyleIdx="1" presStyleCnt="20">
        <dgm:presLayoutVars>
          <dgm:chMax val="0"/>
          <dgm:chPref val="0"/>
          <dgm:bulletEnabled val="1"/>
        </dgm:presLayoutVars>
      </dgm:prSet>
      <dgm:spPr/>
    </dgm:pt>
    <dgm:pt modelId="{892A50D9-65A7-4EDB-8633-98B2F98D6963}" type="pres">
      <dgm:prSet presAssocID="{3351AB4B-AB5A-4266-9A39-3D6161153F20}" presName="childComposite" presStyleCnt="0">
        <dgm:presLayoutVars>
          <dgm:chMax val="0"/>
          <dgm:chPref val="0"/>
        </dgm:presLayoutVars>
      </dgm:prSet>
      <dgm:spPr/>
    </dgm:pt>
    <dgm:pt modelId="{A54C728B-F500-4C06-B3D7-412AD18572E4}" type="pres">
      <dgm:prSet presAssocID="{3351AB4B-AB5A-4266-9A39-3D6161153F20}" presName="ChildAccent" presStyleLbl="solidFgAcc1" presStyleIdx="1" presStyleCnt="15"/>
      <dgm:spPr/>
    </dgm:pt>
    <dgm:pt modelId="{292DE2FA-C99C-4B4E-9EE2-57BA1399CA38}" type="pres">
      <dgm:prSet presAssocID="{3351AB4B-AB5A-4266-9A39-3D6161153F20}" presName="Child" presStyleLbl="revTx" presStyleIdx="2" presStyleCnt="20">
        <dgm:presLayoutVars>
          <dgm:chMax val="0"/>
          <dgm:chPref val="0"/>
          <dgm:bulletEnabled val="1"/>
        </dgm:presLayoutVars>
      </dgm:prSet>
      <dgm:spPr/>
    </dgm:pt>
    <dgm:pt modelId="{78091801-8269-4CAC-A94A-799AE58D4ED2}" type="pres">
      <dgm:prSet presAssocID="{F18DF0F7-E5A5-492C-BAC0-F8CE18935EB2}" presName="childComposite" presStyleCnt="0">
        <dgm:presLayoutVars>
          <dgm:chMax val="0"/>
          <dgm:chPref val="0"/>
        </dgm:presLayoutVars>
      </dgm:prSet>
      <dgm:spPr/>
    </dgm:pt>
    <dgm:pt modelId="{A4D71C41-C06C-4937-A562-0EA02BE2925D}" type="pres">
      <dgm:prSet presAssocID="{F18DF0F7-E5A5-492C-BAC0-F8CE18935EB2}" presName="ChildAccent" presStyleLbl="solidFgAcc1" presStyleIdx="2" presStyleCnt="15"/>
      <dgm:spPr/>
    </dgm:pt>
    <dgm:pt modelId="{6956E35E-3C02-4AF8-9C9B-32F4404BF8F5}" type="pres">
      <dgm:prSet presAssocID="{F18DF0F7-E5A5-492C-BAC0-F8CE18935EB2}" presName="Child" presStyleLbl="revTx" presStyleIdx="3" presStyleCnt="20">
        <dgm:presLayoutVars>
          <dgm:chMax val="0"/>
          <dgm:chPref val="0"/>
          <dgm:bulletEnabled val="1"/>
        </dgm:presLayoutVars>
      </dgm:prSet>
      <dgm:spPr/>
    </dgm:pt>
    <dgm:pt modelId="{323F56A9-9A9D-4D13-BF43-A5753D098C50}" type="pres">
      <dgm:prSet presAssocID="{4E4313E4-64C3-46EE-ADFC-ED94361B5E39}" presName="root" presStyleCnt="0">
        <dgm:presLayoutVars>
          <dgm:chMax/>
          <dgm:chPref/>
        </dgm:presLayoutVars>
      </dgm:prSet>
      <dgm:spPr/>
    </dgm:pt>
    <dgm:pt modelId="{2055AF56-FFE0-4EC6-A335-B70F5997BF3A}" type="pres">
      <dgm:prSet presAssocID="{4E4313E4-64C3-46EE-ADFC-ED94361B5E39}" presName="rootComposite" presStyleCnt="0">
        <dgm:presLayoutVars/>
      </dgm:prSet>
      <dgm:spPr/>
    </dgm:pt>
    <dgm:pt modelId="{71F09011-8BED-4500-A5E7-B07F0A6BA339}" type="pres">
      <dgm:prSet presAssocID="{4E4313E4-64C3-46EE-ADFC-ED94361B5E39}" presName="ParentAccent" presStyleLbl="alignNode1" presStyleIdx="1" presStyleCnt="5" custLinFactNeighborX="2500" custLinFactNeighborY="7387">
        <dgm:style>
          <a:lnRef idx="2">
            <a:schemeClr val="accent1">
              <a:shade val="15000"/>
            </a:schemeClr>
          </a:lnRef>
          <a:fillRef idx="1">
            <a:schemeClr val="accent1"/>
          </a:fillRef>
          <a:effectRef idx="0">
            <a:schemeClr val="accent1"/>
          </a:effectRef>
          <a:fontRef idx="minor">
            <a:schemeClr val="lt1"/>
          </a:fontRef>
        </dgm:style>
      </dgm:prSet>
      <dgm:spPr>
        <a:xfrm>
          <a:off x="2475527" y="505887"/>
          <a:ext cx="2299129" cy="270485"/>
        </a:xfrm>
        <a:prstGeom prst="rect">
          <a:avLst/>
        </a:prstGeom>
        <a:solidFill>
          <a:schemeClr val="accent6">
            <a:lumMod val="75000"/>
          </a:schemeClr>
        </a:solidFill>
        <a:ln>
          <a:noFill/>
        </a:ln>
      </dgm:spPr>
    </dgm:pt>
    <dgm:pt modelId="{D7D19ED8-64AB-40A9-98D4-F6ADB2846D2B}" type="pres">
      <dgm:prSet presAssocID="{4E4313E4-64C3-46EE-ADFC-ED94361B5E39}" presName="ParentSmallAccent" presStyleLbl="fgAcc1" presStyleIdx="1" presStyleCnt="5"/>
      <dgm:spPr/>
    </dgm:pt>
    <dgm:pt modelId="{4AE04597-046B-404E-9CD3-F8046F01C505}" type="pres">
      <dgm:prSet presAssocID="{4E4313E4-64C3-46EE-ADFC-ED94361B5E39}" presName="Parent" presStyleLbl="revTx" presStyleIdx="4" presStyleCnt="20" custLinFactNeighborX="8207" custLinFactNeighborY="79302">
        <dgm:presLayoutVars>
          <dgm:chMax/>
          <dgm:chPref val="4"/>
          <dgm:bulletEnabled val="1"/>
        </dgm:presLayoutVars>
      </dgm:prSet>
      <dgm:spPr/>
    </dgm:pt>
    <dgm:pt modelId="{087B71C2-8E7E-4DCA-9C85-F6299ACC13C3}" type="pres">
      <dgm:prSet presAssocID="{4E4313E4-64C3-46EE-ADFC-ED94361B5E39}" presName="childShape" presStyleCnt="0">
        <dgm:presLayoutVars>
          <dgm:chMax val="0"/>
          <dgm:chPref val="0"/>
        </dgm:presLayoutVars>
      </dgm:prSet>
      <dgm:spPr/>
    </dgm:pt>
    <dgm:pt modelId="{AF44E0E6-6CD8-478E-9F60-7438A1804A2F}" type="pres">
      <dgm:prSet presAssocID="{9B5D5539-CD15-490E-83DF-F2963F09655C}" presName="childComposite" presStyleCnt="0">
        <dgm:presLayoutVars>
          <dgm:chMax val="0"/>
          <dgm:chPref val="0"/>
        </dgm:presLayoutVars>
      </dgm:prSet>
      <dgm:spPr/>
    </dgm:pt>
    <dgm:pt modelId="{38053FA2-B8D8-40FE-B55D-EDD0507CA768}" type="pres">
      <dgm:prSet presAssocID="{9B5D5539-CD15-490E-83DF-F2963F09655C}" presName="ChildAccent" presStyleLbl="solidFgAcc1" presStyleIdx="3" presStyleCnt="15"/>
      <dgm:spPr/>
    </dgm:pt>
    <dgm:pt modelId="{35C0BF8A-F224-45FC-BD7B-673B151182A2}" type="pres">
      <dgm:prSet presAssocID="{9B5D5539-CD15-490E-83DF-F2963F09655C}" presName="Child" presStyleLbl="revTx" presStyleIdx="5" presStyleCnt="20">
        <dgm:presLayoutVars>
          <dgm:chMax val="0"/>
          <dgm:chPref val="0"/>
          <dgm:bulletEnabled val="1"/>
        </dgm:presLayoutVars>
      </dgm:prSet>
      <dgm:spPr/>
    </dgm:pt>
    <dgm:pt modelId="{359E2AA5-F61B-4EB9-9CBB-BF1C48DB896B}" type="pres">
      <dgm:prSet presAssocID="{894139ED-8137-4072-AF00-314EF53AE3FE}" presName="childComposite" presStyleCnt="0">
        <dgm:presLayoutVars>
          <dgm:chMax val="0"/>
          <dgm:chPref val="0"/>
        </dgm:presLayoutVars>
      </dgm:prSet>
      <dgm:spPr/>
    </dgm:pt>
    <dgm:pt modelId="{9C5852E8-5F83-4A9A-9682-2EDDCC519EE6}" type="pres">
      <dgm:prSet presAssocID="{894139ED-8137-4072-AF00-314EF53AE3FE}" presName="ChildAccent" presStyleLbl="solidFgAcc1" presStyleIdx="4" presStyleCnt="15"/>
      <dgm:spPr/>
    </dgm:pt>
    <dgm:pt modelId="{F66DBB1E-90A2-40D0-9ADB-87E6FE8E6C0B}" type="pres">
      <dgm:prSet presAssocID="{894139ED-8137-4072-AF00-314EF53AE3FE}" presName="Child" presStyleLbl="revTx" presStyleIdx="6" presStyleCnt="20">
        <dgm:presLayoutVars>
          <dgm:chMax val="0"/>
          <dgm:chPref val="0"/>
          <dgm:bulletEnabled val="1"/>
        </dgm:presLayoutVars>
      </dgm:prSet>
      <dgm:spPr/>
    </dgm:pt>
    <dgm:pt modelId="{FE5C94F2-44EC-420D-904B-06B73B18EAD2}" type="pres">
      <dgm:prSet presAssocID="{06CE6AF2-C6BF-4B9C-9F36-51E49A201096}" presName="childComposite" presStyleCnt="0">
        <dgm:presLayoutVars>
          <dgm:chMax val="0"/>
          <dgm:chPref val="0"/>
        </dgm:presLayoutVars>
      </dgm:prSet>
      <dgm:spPr/>
    </dgm:pt>
    <dgm:pt modelId="{857D27DC-D885-4E8C-9376-737C33FDFFD6}" type="pres">
      <dgm:prSet presAssocID="{06CE6AF2-C6BF-4B9C-9F36-51E49A201096}" presName="ChildAccent" presStyleLbl="solidFgAcc1" presStyleIdx="5" presStyleCnt="15"/>
      <dgm:spPr/>
    </dgm:pt>
    <dgm:pt modelId="{E2D81D81-1AB3-4DDE-8DCC-17F5CB95CEA3}" type="pres">
      <dgm:prSet presAssocID="{06CE6AF2-C6BF-4B9C-9F36-51E49A201096}" presName="Child" presStyleLbl="revTx" presStyleIdx="7" presStyleCnt="20">
        <dgm:presLayoutVars>
          <dgm:chMax val="0"/>
          <dgm:chPref val="0"/>
          <dgm:bulletEnabled val="1"/>
        </dgm:presLayoutVars>
      </dgm:prSet>
      <dgm:spPr/>
    </dgm:pt>
    <dgm:pt modelId="{6C3E7B91-26BD-4E7C-A3B3-D1DB4C39C38A}" type="pres">
      <dgm:prSet presAssocID="{30391ECD-F5E0-493F-97CE-BD2480E267AE}" presName="root" presStyleCnt="0">
        <dgm:presLayoutVars>
          <dgm:chMax/>
          <dgm:chPref/>
        </dgm:presLayoutVars>
      </dgm:prSet>
      <dgm:spPr/>
    </dgm:pt>
    <dgm:pt modelId="{E208BC44-ECA0-4EC9-B6D9-E5CE09DD7B69}" type="pres">
      <dgm:prSet presAssocID="{30391ECD-F5E0-493F-97CE-BD2480E267AE}" presName="rootComposite" presStyleCnt="0">
        <dgm:presLayoutVars/>
      </dgm:prSet>
      <dgm:spPr/>
    </dgm:pt>
    <dgm:pt modelId="{FDD4D93D-DF71-4070-83CA-5E2F41716690}" type="pres">
      <dgm:prSet presAssocID="{30391ECD-F5E0-493F-97CE-BD2480E267AE}" presName="ParentAccent" presStyleLbl="alignNode1" presStyleIdx="2" presStyleCnt="5">
        <dgm:style>
          <a:lnRef idx="2">
            <a:schemeClr val="accent1">
              <a:shade val="15000"/>
            </a:schemeClr>
          </a:lnRef>
          <a:fillRef idx="1">
            <a:schemeClr val="accent1"/>
          </a:fillRef>
          <a:effectRef idx="0">
            <a:schemeClr val="accent1"/>
          </a:effectRef>
          <a:fontRef idx="minor">
            <a:schemeClr val="lt1"/>
          </a:fontRef>
        </dgm:style>
      </dgm:prSet>
      <dgm:spPr>
        <a:xfrm>
          <a:off x="4832135" y="485906"/>
          <a:ext cx="2299129" cy="270485"/>
        </a:xfrm>
        <a:prstGeom prst="rect">
          <a:avLst/>
        </a:prstGeom>
        <a:solidFill>
          <a:srgbClr val="FFFF00"/>
        </a:solidFill>
        <a:ln>
          <a:noFill/>
        </a:ln>
      </dgm:spPr>
    </dgm:pt>
    <dgm:pt modelId="{4BC623C6-0895-4056-9F7F-414F80E5223D}" type="pres">
      <dgm:prSet presAssocID="{30391ECD-F5E0-493F-97CE-BD2480E267AE}" presName="ParentSmallAccent" presStyleLbl="fgAcc1" presStyleIdx="2" presStyleCnt="5"/>
      <dgm:spPr/>
    </dgm:pt>
    <dgm:pt modelId="{89D067B1-7DE9-4DC6-8618-F6CAF074010F}" type="pres">
      <dgm:prSet presAssocID="{30391ECD-F5E0-493F-97CE-BD2480E267AE}" presName="Parent" presStyleLbl="revTx" presStyleIdx="8" presStyleCnt="20" custScaleX="79159" custLinFactNeighborX="5327" custLinFactNeighborY="79302">
        <dgm:presLayoutVars>
          <dgm:chMax/>
          <dgm:chPref val="4"/>
          <dgm:bulletEnabled val="1"/>
        </dgm:presLayoutVars>
      </dgm:prSet>
      <dgm:spPr/>
    </dgm:pt>
    <dgm:pt modelId="{D7DE1599-154E-4048-B9BA-6D83B8C026F1}" type="pres">
      <dgm:prSet presAssocID="{30391ECD-F5E0-493F-97CE-BD2480E267AE}" presName="childShape" presStyleCnt="0">
        <dgm:presLayoutVars>
          <dgm:chMax val="0"/>
          <dgm:chPref val="0"/>
        </dgm:presLayoutVars>
      </dgm:prSet>
      <dgm:spPr/>
    </dgm:pt>
    <dgm:pt modelId="{B3234A2A-6170-49F9-A99E-688D1B305B78}" type="pres">
      <dgm:prSet presAssocID="{E0F7B18A-7948-4829-98CD-488D8FE3B718}" presName="childComposite" presStyleCnt="0">
        <dgm:presLayoutVars>
          <dgm:chMax val="0"/>
          <dgm:chPref val="0"/>
        </dgm:presLayoutVars>
      </dgm:prSet>
      <dgm:spPr/>
    </dgm:pt>
    <dgm:pt modelId="{46D5BA0E-BD17-49CB-9898-CFC99580595E}" type="pres">
      <dgm:prSet presAssocID="{E0F7B18A-7948-4829-98CD-488D8FE3B718}" presName="ChildAccent" presStyleLbl="solidFgAcc1" presStyleIdx="6" presStyleCnt="15"/>
      <dgm:spPr/>
    </dgm:pt>
    <dgm:pt modelId="{6067C220-C029-4EAF-B6B7-2C69EB076DF8}" type="pres">
      <dgm:prSet presAssocID="{E0F7B18A-7948-4829-98CD-488D8FE3B718}" presName="Child" presStyleLbl="revTx" presStyleIdx="9" presStyleCnt="20">
        <dgm:presLayoutVars>
          <dgm:chMax val="0"/>
          <dgm:chPref val="0"/>
          <dgm:bulletEnabled val="1"/>
        </dgm:presLayoutVars>
      </dgm:prSet>
      <dgm:spPr/>
    </dgm:pt>
    <dgm:pt modelId="{B0BD9FB8-074E-41D6-827C-13AAC23E73E6}" type="pres">
      <dgm:prSet presAssocID="{1D93CADE-3C96-4E2C-AD83-943A1848EF19}" presName="childComposite" presStyleCnt="0">
        <dgm:presLayoutVars>
          <dgm:chMax val="0"/>
          <dgm:chPref val="0"/>
        </dgm:presLayoutVars>
      </dgm:prSet>
      <dgm:spPr/>
    </dgm:pt>
    <dgm:pt modelId="{A8412B41-E27F-4A71-8F0C-6E7080428AD6}" type="pres">
      <dgm:prSet presAssocID="{1D93CADE-3C96-4E2C-AD83-943A1848EF19}" presName="ChildAccent" presStyleLbl="solidFgAcc1" presStyleIdx="7" presStyleCnt="15"/>
      <dgm:spPr/>
    </dgm:pt>
    <dgm:pt modelId="{F0E8E1A1-5B5E-4843-99A7-7F0FCA6E2AE1}" type="pres">
      <dgm:prSet presAssocID="{1D93CADE-3C96-4E2C-AD83-943A1848EF19}" presName="Child" presStyleLbl="revTx" presStyleIdx="10" presStyleCnt="20">
        <dgm:presLayoutVars>
          <dgm:chMax val="0"/>
          <dgm:chPref val="0"/>
          <dgm:bulletEnabled val="1"/>
        </dgm:presLayoutVars>
      </dgm:prSet>
      <dgm:spPr/>
    </dgm:pt>
    <dgm:pt modelId="{A723A61F-F874-4134-BC01-DFF4F92D89AA}" type="pres">
      <dgm:prSet presAssocID="{62CBFCA9-1F1F-4F23-8F84-254CFC097534}" presName="childComposite" presStyleCnt="0">
        <dgm:presLayoutVars>
          <dgm:chMax val="0"/>
          <dgm:chPref val="0"/>
        </dgm:presLayoutVars>
      </dgm:prSet>
      <dgm:spPr/>
    </dgm:pt>
    <dgm:pt modelId="{2A300D56-B29A-43F2-A151-A4265989C9F4}" type="pres">
      <dgm:prSet presAssocID="{62CBFCA9-1F1F-4F23-8F84-254CFC097534}" presName="ChildAccent" presStyleLbl="solidFgAcc1" presStyleIdx="8" presStyleCnt="15"/>
      <dgm:spPr/>
    </dgm:pt>
    <dgm:pt modelId="{D97A7713-A55D-4F53-A0D5-1E362D91DBDF}" type="pres">
      <dgm:prSet presAssocID="{62CBFCA9-1F1F-4F23-8F84-254CFC097534}" presName="Child" presStyleLbl="revTx" presStyleIdx="11" presStyleCnt="20">
        <dgm:presLayoutVars>
          <dgm:chMax val="0"/>
          <dgm:chPref val="0"/>
          <dgm:bulletEnabled val="1"/>
        </dgm:presLayoutVars>
      </dgm:prSet>
      <dgm:spPr/>
    </dgm:pt>
    <dgm:pt modelId="{A2D0AD69-6F0B-497D-B501-2EB8B0003B7C}" type="pres">
      <dgm:prSet presAssocID="{D7D3EE63-EA03-41D0-9CD2-ACB8376024D7}" presName="root" presStyleCnt="0">
        <dgm:presLayoutVars>
          <dgm:chMax/>
          <dgm:chPref/>
        </dgm:presLayoutVars>
      </dgm:prSet>
      <dgm:spPr/>
    </dgm:pt>
    <dgm:pt modelId="{F059027A-3E5C-4443-96FA-FB3832B0D947}" type="pres">
      <dgm:prSet presAssocID="{D7D3EE63-EA03-41D0-9CD2-ACB8376024D7}" presName="rootComposite" presStyleCnt="0">
        <dgm:presLayoutVars/>
      </dgm:prSet>
      <dgm:spPr/>
    </dgm:pt>
    <dgm:pt modelId="{504C24E5-891E-4B37-BC5D-C2A4E97401AE}" type="pres">
      <dgm:prSet presAssocID="{D7D3EE63-EA03-41D0-9CD2-ACB8376024D7}" presName="ParentAccent" presStyleLbl="alignNode1" presStyleIdx="3" presStyleCnt="5" custLinFactNeighborY="2639">
        <dgm:style>
          <a:lnRef idx="2">
            <a:schemeClr val="accent1">
              <a:shade val="15000"/>
            </a:schemeClr>
          </a:lnRef>
          <a:fillRef idx="1">
            <a:schemeClr val="accent1"/>
          </a:fillRef>
          <a:effectRef idx="0">
            <a:schemeClr val="accent1"/>
          </a:effectRef>
          <a:fontRef idx="minor">
            <a:schemeClr val="lt1"/>
          </a:fontRef>
        </dgm:style>
      </dgm:prSet>
      <dgm:spPr>
        <a:xfrm>
          <a:off x="7246221" y="493044"/>
          <a:ext cx="2299129" cy="270485"/>
        </a:xfrm>
        <a:prstGeom prst="rect">
          <a:avLst/>
        </a:prstGeom>
        <a:solidFill>
          <a:schemeClr val="accent3">
            <a:lumMod val="60000"/>
            <a:lumOff val="40000"/>
          </a:schemeClr>
        </a:solidFill>
        <a:ln>
          <a:noFill/>
        </a:ln>
      </dgm:spPr>
    </dgm:pt>
    <dgm:pt modelId="{3183A4CA-31BE-4966-B75B-C5A460FE30F3}" type="pres">
      <dgm:prSet presAssocID="{D7D3EE63-EA03-41D0-9CD2-ACB8376024D7}" presName="ParentSmallAccent" presStyleLbl="fgAcc1" presStyleIdx="3" presStyleCnt="5"/>
      <dgm:spPr/>
    </dgm:pt>
    <dgm:pt modelId="{66CEA282-CCF4-402A-85FA-690C46B7E32B}" type="pres">
      <dgm:prSet presAssocID="{D7D3EE63-EA03-41D0-9CD2-ACB8376024D7}" presName="Parent" presStyleLbl="revTx" presStyleIdx="12" presStyleCnt="20" custScaleX="87203" custLinFactNeighborX="7990" custLinFactNeighborY="79302">
        <dgm:presLayoutVars>
          <dgm:chMax/>
          <dgm:chPref val="4"/>
          <dgm:bulletEnabled val="1"/>
        </dgm:presLayoutVars>
      </dgm:prSet>
      <dgm:spPr/>
    </dgm:pt>
    <dgm:pt modelId="{9B93D617-9382-4BF4-ABAB-13DF813A8617}" type="pres">
      <dgm:prSet presAssocID="{D7D3EE63-EA03-41D0-9CD2-ACB8376024D7}" presName="childShape" presStyleCnt="0">
        <dgm:presLayoutVars>
          <dgm:chMax val="0"/>
          <dgm:chPref val="0"/>
        </dgm:presLayoutVars>
      </dgm:prSet>
      <dgm:spPr/>
    </dgm:pt>
    <dgm:pt modelId="{5C114C04-7E1A-4E8A-93BE-8482F17F39F9}" type="pres">
      <dgm:prSet presAssocID="{4733BE73-CC99-43A8-8C77-B27221F3A30F}" presName="childComposite" presStyleCnt="0">
        <dgm:presLayoutVars>
          <dgm:chMax val="0"/>
          <dgm:chPref val="0"/>
        </dgm:presLayoutVars>
      </dgm:prSet>
      <dgm:spPr/>
    </dgm:pt>
    <dgm:pt modelId="{C6A10C06-F6E5-4F2C-B3C3-56EE31B37C3E}" type="pres">
      <dgm:prSet presAssocID="{4733BE73-CC99-43A8-8C77-B27221F3A30F}" presName="ChildAccent" presStyleLbl="solidFgAcc1" presStyleIdx="9" presStyleCnt="15"/>
      <dgm:spPr/>
    </dgm:pt>
    <dgm:pt modelId="{94C7B71C-15A9-4DD4-9B9F-685F172DA2C3}" type="pres">
      <dgm:prSet presAssocID="{4733BE73-CC99-43A8-8C77-B27221F3A30F}" presName="Child" presStyleLbl="revTx" presStyleIdx="13" presStyleCnt="20">
        <dgm:presLayoutVars>
          <dgm:chMax val="0"/>
          <dgm:chPref val="0"/>
          <dgm:bulletEnabled val="1"/>
        </dgm:presLayoutVars>
      </dgm:prSet>
      <dgm:spPr/>
    </dgm:pt>
    <dgm:pt modelId="{C27D7EAB-932B-4109-B054-923C27B633BF}" type="pres">
      <dgm:prSet presAssocID="{DD384AE1-DF65-46BC-A382-6008BF75BD86}" presName="childComposite" presStyleCnt="0">
        <dgm:presLayoutVars>
          <dgm:chMax val="0"/>
          <dgm:chPref val="0"/>
        </dgm:presLayoutVars>
      </dgm:prSet>
      <dgm:spPr/>
    </dgm:pt>
    <dgm:pt modelId="{B09C43B6-F65D-44F1-9C2B-36F36AA9B1A6}" type="pres">
      <dgm:prSet presAssocID="{DD384AE1-DF65-46BC-A382-6008BF75BD86}" presName="ChildAccent" presStyleLbl="solidFgAcc1" presStyleIdx="10" presStyleCnt="15"/>
      <dgm:spPr/>
    </dgm:pt>
    <dgm:pt modelId="{AD4722C1-B858-43E9-A962-568EFFD22659}" type="pres">
      <dgm:prSet presAssocID="{DD384AE1-DF65-46BC-A382-6008BF75BD86}" presName="Child" presStyleLbl="revTx" presStyleIdx="14" presStyleCnt="20">
        <dgm:presLayoutVars>
          <dgm:chMax val="0"/>
          <dgm:chPref val="0"/>
          <dgm:bulletEnabled val="1"/>
        </dgm:presLayoutVars>
      </dgm:prSet>
      <dgm:spPr/>
    </dgm:pt>
    <dgm:pt modelId="{FBBA122D-FF44-4815-A86B-64D120B6267E}" type="pres">
      <dgm:prSet presAssocID="{9ABC6646-5BA4-4FC2-8860-4068C6AF2840}" presName="childComposite" presStyleCnt="0">
        <dgm:presLayoutVars>
          <dgm:chMax val="0"/>
          <dgm:chPref val="0"/>
        </dgm:presLayoutVars>
      </dgm:prSet>
      <dgm:spPr/>
    </dgm:pt>
    <dgm:pt modelId="{B18392DD-83A5-49C9-8295-7291E405CA49}" type="pres">
      <dgm:prSet presAssocID="{9ABC6646-5BA4-4FC2-8860-4068C6AF2840}" presName="ChildAccent" presStyleLbl="solidFgAcc1" presStyleIdx="11" presStyleCnt="15"/>
      <dgm:spPr/>
    </dgm:pt>
    <dgm:pt modelId="{4EAE6867-8114-417D-BFA5-0CDEB18C8F2E}" type="pres">
      <dgm:prSet presAssocID="{9ABC6646-5BA4-4FC2-8860-4068C6AF2840}" presName="Child" presStyleLbl="revTx" presStyleIdx="15" presStyleCnt="20">
        <dgm:presLayoutVars>
          <dgm:chMax val="0"/>
          <dgm:chPref val="0"/>
          <dgm:bulletEnabled val="1"/>
        </dgm:presLayoutVars>
      </dgm:prSet>
      <dgm:spPr/>
    </dgm:pt>
    <dgm:pt modelId="{6FE75C68-E12E-426F-96A8-1C86D576D9E7}" type="pres">
      <dgm:prSet presAssocID="{61C43EAF-F4B4-461E-9F74-9E0B83024930}" presName="root" presStyleCnt="0">
        <dgm:presLayoutVars>
          <dgm:chMax/>
          <dgm:chPref/>
        </dgm:presLayoutVars>
      </dgm:prSet>
      <dgm:spPr/>
    </dgm:pt>
    <dgm:pt modelId="{CC05755C-ACB3-4D33-B249-1B671689DBB9}" type="pres">
      <dgm:prSet presAssocID="{61C43EAF-F4B4-461E-9F74-9E0B83024930}" presName="rootComposite" presStyleCnt="0">
        <dgm:presLayoutVars/>
      </dgm:prSet>
      <dgm:spPr/>
    </dgm:pt>
    <dgm:pt modelId="{FD7AA694-E795-4B8C-8EEC-AD5D6AB6AD60}" type="pres">
      <dgm:prSet presAssocID="{61C43EAF-F4B4-461E-9F74-9E0B83024930}" presName="ParentAccent" presStyleLbl="alignNode1" presStyleIdx="4" presStyleCnt="5" custScaleY="109662" custLinFactNeighborX="-239" custLinFactNeighborY="-1757">
        <dgm:style>
          <a:lnRef idx="2">
            <a:schemeClr val="accent1">
              <a:shade val="15000"/>
            </a:schemeClr>
          </a:lnRef>
          <a:fillRef idx="1">
            <a:schemeClr val="accent1"/>
          </a:fillRef>
          <a:effectRef idx="0">
            <a:schemeClr val="accent1"/>
          </a:effectRef>
          <a:fontRef idx="minor">
            <a:schemeClr val="lt1"/>
          </a:fontRef>
        </dgm:style>
      </dgm:prSet>
      <dgm:spPr>
        <a:xfrm>
          <a:off x="9654812" y="483327"/>
          <a:ext cx="2299129" cy="266139"/>
        </a:xfrm>
        <a:prstGeom prst="rect">
          <a:avLst/>
        </a:prstGeom>
        <a:solidFill>
          <a:srgbClr val="008000"/>
        </a:solidFill>
        <a:ln>
          <a:noFill/>
        </a:ln>
      </dgm:spPr>
    </dgm:pt>
    <dgm:pt modelId="{69A8D8FC-E642-41D1-BCDC-97402A2F388A}" type="pres">
      <dgm:prSet presAssocID="{61C43EAF-F4B4-461E-9F74-9E0B83024930}" presName="ParentSmallAccent" presStyleLbl="fgAcc1" presStyleIdx="4" presStyleCnt="5"/>
      <dgm:spPr/>
    </dgm:pt>
    <dgm:pt modelId="{7CF46772-D95C-4751-9C01-A472AF03838D}" type="pres">
      <dgm:prSet presAssocID="{61C43EAF-F4B4-461E-9F74-9E0B83024930}" presName="Parent" presStyleLbl="revTx" presStyleIdx="16" presStyleCnt="20" custScaleX="86865" custLinFactNeighborX="7041" custLinFactNeighborY="77067">
        <dgm:presLayoutVars>
          <dgm:chMax/>
          <dgm:chPref val="4"/>
          <dgm:bulletEnabled val="1"/>
        </dgm:presLayoutVars>
      </dgm:prSet>
      <dgm:spPr/>
    </dgm:pt>
    <dgm:pt modelId="{73D3F4BD-466F-4E48-9F62-8CE32F647D3A}" type="pres">
      <dgm:prSet presAssocID="{61C43EAF-F4B4-461E-9F74-9E0B83024930}" presName="childShape" presStyleCnt="0">
        <dgm:presLayoutVars>
          <dgm:chMax val="0"/>
          <dgm:chPref val="0"/>
        </dgm:presLayoutVars>
      </dgm:prSet>
      <dgm:spPr/>
    </dgm:pt>
    <dgm:pt modelId="{3740638B-44C9-4A19-94CC-07E22AD4EF05}" type="pres">
      <dgm:prSet presAssocID="{E0660D7D-B66F-4C2F-8AB8-3B63D5FF312B}" presName="childComposite" presStyleCnt="0">
        <dgm:presLayoutVars>
          <dgm:chMax val="0"/>
          <dgm:chPref val="0"/>
        </dgm:presLayoutVars>
      </dgm:prSet>
      <dgm:spPr/>
    </dgm:pt>
    <dgm:pt modelId="{858B0BE8-8645-438D-A7CD-758C32CAA719}" type="pres">
      <dgm:prSet presAssocID="{E0660D7D-B66F-4C2F-8AB8-3B63D5FF312B}" presName="ChildAccent" presStyleLbl="solidFgAcc1" presStyleIdx="12" presStyleCnt="15"/>
      <dgm:spPr/>
    </dgm:pt>
    <dgm:pt modelId="{204E2B83-7223-4C85-9F11-AE55FBCF7997}" type="pres">
      <dgm:prSet presAssocID="{E0660D7D-B66F-4C2F-8AB8-3B63D5FF312B}" presName="Child" presStyleLbl="revTx" presStyleIdx="17" presStyleCnt="20">
        <dgm:presLayoutVars>
          <dgm:chMax val="0"/>
          <dgm:chPref val="0"/>
          <dgm:bulletEnabled val="1"/>
        </dgm:presLayoutVars>
      </dgm:prSet>
      <dgm:spPr/>
    </dgm:pt>
    <dgm:pt modelId="{DB804FF4-C484-4609-B749-CF62F4D0EF98}" type="pres">
      <dgm:prSet presAssocID="{9862432D-503E-48B4-9ECB-C1D63FDE4AEF}" presName="childComposite" presStyleCnt="0">
        <dgm:presLayoutVars>
          <dgm:chMax val="0"/>
          <dgm:chPref val="0"/>
        </dgm:presLayoutVars>
      </dgm:prSet>
      <dgm:spPr/>
    </dgm:pt>
    <dgm:pt modelId="{C5A18A46-8CCC-4E3E-AE48-437560FDED1A}" type="pres">
      <dgm:prSet presAssocID="{9862432D-503E-48B4-9ECB-C1D63FDE4AEF}" presName="ChildAccent" presStyleLbl="solidFgAcc1" presStyleIdx="13" presStyleCnt="15"/>
      <dgm:spPr/>
    </dgm:pt>
    <dgm:pt modelId="{7E183247-137C-4573-AAE1-A6E83A3DDC6B}" type="pres">
      <dgm:prSet presAssocID="{9862432D-503E-48B4-9ECB-C1D63FDE4AEF}" presName="Child" presStyleLbl="revTx" presStyleIdx="18" presStyleCnt="20">
        <dgm:presLayoutVars>
          <dgm:chMax val="0"/>
          <dgm:chPref val="0"/>
          <dgm:bulletEnabled val="1"/>
        </dgm:presLayoutVars>
      </dgm:prSet>
      <dgm:spPr/>
    </dgm:pt>
    <dgm:pt modelId="{A6C6D7EF-E3F8-4BA4-B02E-C1B269FF886E}" type="pres">
      <dgm:prSet presAssocID="{92698137-2807-43A3-B4F2-A8276E45F2A3}" presName="childComposite" presStyleCnt="0">
        <dgm:presLayoutVars>
          <dgm:chMax val="0"/>
          <dgm:chPref val="0"/>
        </dgm:presLayoutVars>
      </dgm:prSet>
      <dgm:spPr/>
    </dgm:pt>
    <dgm:pt modelId="{8F2A5686-1EC4-4464-9873-D7DAEA36B678}" type="pres">
      <dgm:prSet presAssocID="{92698137-2807-43A3-B4F2-A8276E45F2A3}" presName="ChildAccent" presStyleLbl="solidFgAcc1" presStyleIdx="14" presStyleCnt="15"/>
      <dgm:spPr/>
    </dgm:pt>
    <dgm:pt modelId="{84A6F6B1-4ED0-4149-80FD-7D5542A8902E}" type="pres">
      <dgm:prSet presAssocID="{92698137-2807-43A3-B4F2-A8276E45F2A3}" presName="Child" presStyleLbl="revTx" presStyleIdx="19" presStyleCnt="20">
        <dgm:presLayoutVars>
          <dgm:chMax val="0"/>
          <dgm:chPref val="0"/>
          <dgm:bulletEnabled val="1"/>
        </dgm:presLayoutVars>
      </dgm:prSet>
      <dgm:spPr/>
    </dgm:pt>
  </dgm:ptLst>
  <dgm:cxnLst>
    <dgm:cxn modelId="{10B3FD06-0837-4008-B93F-2FD18D72206A}" type="presOf" srcId="{894139ED-8137-4072-AF00-314EF53AE3FE}" destId="{F66DBB1E-90A2-40D0-9ADB-87E6FE8E6C0B}" srcOrd="0" destOrd="0" presId="urn:microsoft.com/office/officeart/2008/layout/SquareAccentList#1"/>
    <dgm:cxn modelId="{6B0E3E13-B161-42BC-AE0C-1D9BAE303E32}" srcId="{4E4313E4-64C3-46EE-ADFC-ED94361B5E39}" destId="{9B5D5539-CD15-490E-83DF-F2963F09655C}" srcOrd="0" destOrd="0" parTransId="{E7FE5E0C-A4BE-41F6-B116-4544D74EE47A}" sibTransId="{2370D231-5E3C-4315-8F1D-F96E831313E0}"/>
    <dgm:cxn modelId="{4734301B-5A57-47A7-9733-504B5942C168}" type="presOf" srcId="{9B5D5539-CD15-490E-83DF-F2963F09655C}" destId="{35C0BF8A-F224-45FC-BD7B-673B151182A2}" srcOrd="0" destOrd="0" presId="urn:microsoft.com/office/officeart/2008/layout/SquareAccentList#1"/>
    <dgm:cxn modelId="{4BA8781B-C51F-46F4-B3CC-6B72C30090E2}" type="presOf" srcId="{C7BAB2C5-104F-495F-B503-3110A8DE3B30}" destId="{F340D336-0C85-450E-85D9-616958DE4F53}" srcOrd="0" destOrd="0" presId="urn:microsoft.com/office/officeart/2008/layout/SquareAccentList#1"/>
    <dgm:cxn modelId="{D82DCB23-13B5-418F-90F3-F825920B3C17}" srcId="{30391ECD-F5E0-493F-97CE-BD2480E267AE}" destId="{62CBFCA9-1F1F-4F23-8F84-254CFC097534}" srcOrd="2" destOrd="0" parTransId="{34F0B059-C25F-4AEC-A537-FA8BECA8CCC0}" sibTransId="{75152624-8992-4EBD-8A2B-753615F7162F}"/>
    <dgm:cxn modelId="{F4F9BA25-257F-4450-949C-1B51EC1E6237}" type="presOf" srcId="{D7D3EE63-EA03-41D0-9CD2-ACB8376024D7}" destId="{66CEA282-CCF4-402A-85FA-690C46B7E32B}" srcOrd="0" destOrd="0" presId="urn:microsoft.com/office/officeart/2008/layout/SquareAccentList#1"/>
    <dgm:cxn modelId="{47885B2C-BAFB-440A-86F1-AF44964A5F14}" srcId="{5F0B144E-97D5-4B7E-8825-C94A7A154320}" destId="{D7D3EE63-EA03-41D0-9CD2-ACB8376024D7}" srcOrd="3" destOrd="0" parTransId="{A8B96173-2C64-48BE-ABCC-F7952591E85E}" sibTransId="{FCA4F57A-F58E-4DAB-B22E-D8FC2EC07011}"/>
    <dgm:cxn modelId="{B963EE2F-11DD-48F3-B18B-9BC8298F6779}" type="presOf" srcId="{E0660D7D-B66F-4C2F-8AB8-3B63D5FF312B}" destId="{204E2B83-7223-4C85-9F11-AE55FBCF7997}" srcOrd="0" destOrd="0" presId="urn:microsoft.com/office/officeart/2008/layout/SquareAccentList#1"/>
    <dgm:cxn modelId="{C4F5B333-4627-4D93-99AD-6AD3F26AA798}" srcId="{61C43EAF-F4B4-461E-9F74-9E0B83024930}" destId="{92698137-2807-43A3-B4F2-A8276E45F2A3}" srcOrd="2" destOrd="0" parTransId="{A2E29ED4-922D-4000-97D3-0633DE3140DF}" sibTransId="{32245751-3F60-44DE-9A32-FDB88D5ADD01}"/>
    <dgm:cxn modelId="{2E4F745C-CEB1-4D08-BC52-C162C9BF4648}" type="presOf" srcId="{FB651007-5354-4630-A26F-E138BA920AB9}" destId="{46DBA965-CE97-4563-BF76-C54998C70053}" srcOrd="0" destOrd="0" presId="urn:microsoft.com/office/officeart/2008/layout/SquareAccentList#1"/>
    <dgm:cxn modelId="{6CE7F15D-39AB-477B-ADD7-85BD066929E8}" srcId="{D7D3EE63-EA03-41D0-9CD2-ACB8376024D7}" destId="{9ABC6646-5BA4-4FC2-8860-4068C6AF2840}" srcOrd="2" destOrd="0" parTransId="{9361F27F-5E83-4B86-9C52-3880C786CE1D}" sibTransId="{65908ADB-C770-4C53-937F-20752B54674E}"/>
    <dgm:cxn modelId="{8D539F61-602A-4FA9-BD50-1CC3CCACA535}" type="presOf" srcId="{62CBFCA9-1F1F-4F23-8F84-254CFC097534}" destId="{D97A7713-A55D-4F53-A0D5-1E362D91DBDF}" srcOrd="0" destOrd="0" presId="urn:microsoft.com/office/officeart/2008/layout/SquareAccentList#1"/>
    <dgm:cxn modelId="{FCDCD444-541A-425D-90A6-5EBB400287B7}" srcId="{C7BAB2C5-104F-495F-B503-3110A8DE3B30}" destId="{3351AB4B-AB5A-4266-9A39-3D6161153F20}" srcOrd="1" destOrd="0" parTransId="{AE463BBD-FB60-43A8-910A-1E7AC5D84396}" sibTransId="{CA96BA52-146E-4FD7-89F6-817FB3965CC0}"/>
    <dgm:cxn modelId="{FE8CEA46-1001-4E5E-A94A-E7A5FFDD66F9}" srcId="{61C43EAF-F4B4-461E-9F74-9E0B83024930}" destId="{9862432D-503E-48B4-9ECB-C1D63FDE4AEF}" srcOrd="1" destOrd="0" parTransId="{4DADE966-67FC-4815-ACE0-862A7D644819}" sibTransId="{1D95EFF0-E4FB-47EF-90C8-B9C5D0BBC5C7}"/>
    <dgm:cxn modelId="{CD7B1669-E4A4-4383-8E69-3DD8FF50AD15}" type="presOf" srcId="{5F0B144E-97D5-4B7E-8825-C94A7A154320}" destId="{7C4F65E2-A2D9-45D0-AB04-88FF90AC0FB8}" srcOrd="0" destOrd="0" presId="urn:microsoft.com/office/officeart/2008/layout/SquareAccentList#1"/>
    <dgm:cxn modelId="{84217249-8D2E-494A-80FC-DE19677CFA81}" srcId="{61C43EAF-F4B4-461E-9F74-9E0B83024930}" destId="{E0660D7D-B66F-4C2F-8AB8-3B63D5FF312B}" srcOrd="0" destOrd="0" parTransId="{890A14AE-BFE4-4F21-87EA-C715D3E29C71}" sibTransId="{1234B255-10E0-4F47-8F33-3C7946F63F5E}"/>
    <dgm:cxn modelId="{81FF3C79-B70B-451F-99C1-193A1DBB9622}" srcId="{5F0B144E-97D5-4B7E-8825-C94A7A154320}" destId="{4E4313E4-64C3-46EE-ADFC-ED94361B5E39}" srcOrd="1" destOrd="0" parTransId="{845FADB7-36F7-474B-A094-7ADA47E6712E}" sibTransId="{E1C40725-239D-4C3B-93AD-364EF1DA0689}"/>
    <dgm:cxn modelId="{029E3A7D-E2E1-4DD4-A01F-D44CBB034A1D}" type="presOf" srcId="{9862432D-503E-48B4-9ECB-C1D63FDE4AEF}" destId="{7E183247-137C-4573-AAE1-A6E83A3DDC6B}" srcOrd="0" destOrd="0" presId="urn:microsoft.com/office/officeart/2008/layout/SquareAccentList#1"/>
    <dgm:cxn modelId="{C3AFA981-B77F-4773-9D46-E53177D68A0D}" type="presOf" srcId="{06CE6AF2-C6BF-4B9C-9F36-51E49A201096}" destId="{E2D81D81-1AB3-4DDE-8DCC-17F5CB95CEA3}" srcOrd="0" destOrd="0" presId="urn:microsoft.com/office/officeart/2008/layout/SquareAccentList#1"/>
    <dgm:cxn modelId="{F91D6C85-3DAD-4BF3-9C2E-4E5A79DB4E8B}" type="presOf" srcId="{DD384AE1-DF65-46BC-A382-6008BF75BD86}" destId="{AD4722C1-B858-43E9-A962-568EFFD22659}" srcOrd="0" destOrd="0" presId="urn:microsoft.com/office/officeart/2008/layout/SquareAccentList#1"/>
    <dgm:cxn modelId="{4B323887-D3AC-47B2-86D9-FAEF95D2EB6A}" srcId="{4E4313E4-64C3-46EE-ADFC-ED94361B5E39}" destId="{894139ED-8137-4072-AF00-314EF53AE3FE}" srcOrd="1" destOrd="0" parTransId="{0209E223-40DF-4246-8608-D0CB9AF57931}" sibTransId="{1E7928EF-0514-44C0-B266-8E8B25CA70F8}"/>
    <dgm:cxn modelId="{8757938A-4B00-421A-A12B-68DF03E11B7D}" type="presOf" srcId="{9ABC6646-5BA4-4FC2-8860-4068C6AF2840}" destId="{4EAE6867-8114-417D-BFA5-0CDEB18C8F2E}" srcOrd="0" destOrd="0" presId="urn:microsoft.com/office/officeart/2008/layout/SquareAccentList#1"/>
    <dgm:cxn modelId="{49A25490-6B13-4D56-8033-D4E777A64AC3}" srcId="{4E4313E4-64C3-46EE-ADFC-ED94361B5E39}" destId="{06CE6AF2-C6BF-4B9C-9F36-51E49A201096}" srcOrd="2" destOrd="0" parTransId="{C0D7BCF2-C7DA-4C7F-AB62-41A64F3BA6A6}" sibTransId="{B77DF73B-3C1B-440C-B7AF-F4E5E8693885}"/>
    <dgm:cxn modelId="{0BDD8B92-7FA0-4E46-ABF5-7C9305381909}" srcId="{5F0B144E-97D5-4B7E-8825-C94A7A154320}" destId="{C7BAB2C5-104F-495F-B503-3110A8DE3B30}" srcOrd="0" destOrd="0" parTransId="{2143F792-41CA-4EB5-B75B-ACD3D2F202E3}" sibTransId="{3F93EC38-DA62-43A9-B474-9BC1C9C34646}"/>
    <dgm:cxn modelId="{362CF6A2-4FB3-427F-9D5A-A036A7099969}" srcId="{5F0B144E-97D5-4B7E-8825-C94A7A154320}" destId="{61C43EAF-F4B4-461E-9F74-9E0B83024930}" srcOrd="4" destOrd="0" parTransId="{C95B2639-FC0E-44FD-886C-A89ADBF23ADC}" sibTransId="{043C3C90-06DF-4544-8FC3-104713611216}"/>
    <dgm:cxn modelId="{A13B65A9-C406-492D-BFC1-1609767B0209}" srcId="{5F0B144E-97D5-4B7E-8825-C94A7A154320}" destId="{30391ECD-F5E0-493F-97CE-BD2480E267AE}" srcOrd="2" destOrd="0" parTransId="{00B04185-FFA0-42C6-88A6-AD0BA8EC29AF}" sibTransId="{958B254E-0D57-482E-8AB3-67D274400E3C}"/>
    <dgm:cxn modelId="{75F01CAD-6381-4CAB-8414-C5C403115C16}" type="presOf" srcId="{61C43EAF-F4B4-461E-9F74-9E0B83024930}" destId="{7CF46772-D95C-4751-9C01-A472AF03838D}" srcOrd="0" destOrd="0" presId="urn:microsoft.com/office/officeart/2008/layout/SquareAccentList#1"/>
    <dgm:cxn modelId="{8A02ACAF-E88D-447E-B2E7-0F7C65B71905}" type="presOf" srcId="{4733BE73-CC99-43A8-8C77-B27221F3A30F}" destId="{94C7B71C-15A9-4DD4-9B9F-685F172DA2C3}" srcOrd="0" destOrd="0" presId="urn:microsoft.com/office/officeart/2008/layout/SquareAccentList#1"/>
    <dgm:cxn modelId="{9724A5CA-C69C-46BE-9F1F-CFCA59F394DC}" srcId="{D7D3EE63-EA03-41D0-9CD2-ACB8376024D7}" destId="{4733BE73-CC99-43A8-8C77-B27221F3A30F}" srcOrd="0" destOrd="0" parTransId="{3B805A62-6D34-40C9-B32D-C223CADADF50}" sibTransId="{D836AC16-3647-426B-93D6-E33021539BAF}"/>
    <dgm:cxn modelId="{091168D7-B4C0-426D-BF36-7183B0F5A0E0}" srcId="{30391ECD-F5E0-493F-97CE-BD2480E267AE}" destId="{1D93CADE-3C96-4E2C-AD83-943A1848EF19}" srcOrd="1" destOrd="0" parTransId="{C2CC627A-79C0-4FD2-9140-2495483FCDA9}" sibTransId="{286422D5-1A5B-4CB4-92F1-014A0085A928}"/>
    <dgm:cxn modelId="{DF8411DE-A3EA-423C-A4E7-49FC9C2A645E}" type="presOf" srcId="{3351AB4B-AB5A-4266-9A39-3D6161153F20}" destId="{292DE2FA-C99C-4B4E-9EE2-57BA1399CA38}" srcOrd="0" destOrd="0" presId="urn:microsoft.com/office/officeart/2008/layout/SquareAccentList#1"/>
    <dgm:cxn modelId="{3FD749E8-514C-4F15-8D69-49E534D9A7F4}" type="presOf" srcId="{30391ECD-F5E0-493F-97CE-BD2480E267AE}" destId="{89D067B1-7DE9-4DC6-8618-F6CAF074010F}" srcOrd="0" destOrd="0" presId="urn:microsoft.com/office/officeart/2008/layout/SquareAccentList#1"/>
    <dgm:cxn modelId="{130B2BEB-4F29-4FA9-B975-2EC852DC731D}" srcId="{30391ECD-F5E0-493F-97CE-BD2480E267AE}" destId="{E0F7B18A-7948-4829-98CD-488D8FE3B718}" srcOrd="0" destOrd="0" parTransId="{9D056DBA-6A53-4B51-8ADB-BA499E6C4FB9}" sibTransId="{F288EEB7-90D1-4F4B-A90B-703C613FD043}"/>
    <dgm:cxn modelId="{31E4D7EE-3AC8-4DE8-AAAA-843EA28BE452}" srcId="{C7BAB2C5-104F-495F-B503-3110A8DE3B30}" destId="{F18DF0F7-E5A5-492C-BAC0-F8CE18935EB2}" srcOrd="2" destOrd="0" parTransId="{BD3B2B33-4A15-4603-A149-F5A9F898B422}" sibTransId="{9467AB0B-4168-4515-9BE7-1458407EE892}"/>
    <dgm:cxn modelId="{67CBDFEE-D137-47CA-A649-A93D15D94A82}" type="presOf" srcId="{4E4313E4-64C3-46EE-ADFC-ED94361B5E39}" destId="{4AE04597-046B-404E-9CD3-F8046F01C505}" srcOrd="0" destOrd="0" presId="urn:microsoft.com/office/officeart/2008/layout/SquareAccentList#1"/>
    <dgm:cxn modelId="{966A1AF1-69E0-4C02-A8CF-7AAABB1F7B12}" type="presOf" srcId="{F18DF0F7-E5A5-492C-BAC0-F8CE18935EB2}" destId="{6956E35E-3C02-4AF8-9C9B-32F4404BF8F5}" srcOrd="0" destOrd="0" presId="urn:microsoft.com/office/officeart/2008/layout/SquareAccentList#1"/>
    <dgm:cxn modelId="{70822EF4-BF2B-4D44-8A32-6BBB0046FED4}" srcId="{C7BAB2C5-104F-495F-B503-3110A8DE3B30}" destId="{FB651007-5354-4630-A26F-E138BA920AB9}" srcOrd="0" destOrd="0" parTransId="{398747DD-A074-4FDE-9807-A494215EEE50}" sibTransId="{99BE826C-42A8-4FB6-913C-4142B6057982}"/>
    <dgm:cxn modelId="{6A3532F5-7FE1-47B6-9DFE-BEC329FEB131}" type="presOf" srcId="{1D93CADE-3C96-4E2C-AD83-943A1848EF19}" destId="{F0E8E1A1-5B5E-4843-99A7-7F0FCA6E2AE1}" srcOrd="0" destOrd="0" presId="urn:microsoft.com/office/officeart/2008/layout/SquareAccentList#1"/>
    <dgm:cxn modelId="{0FBE98F8-3451-4EE3-AE64-BC2BE363E001}" srcId="{D7D3EE63-EA03-41D0-9CD2-ACB8376024D7}" destId="{DD384AE1-DF65-46BC-A382-6008BF75BD86}" srcOrd="1" destOrd="0" parTransId="{131297FF-3B9A-4B3F-B51F-ACAA98CF0DB2}" sibTransId="{D324FDB1-C279-4208-80AA-E7391A105EC7}"/>
    <dgm:cxn modelId="{1C0A67FC-7F86-4728-B2B2-3B39C4E45846}" type="presOf" srcId="{92698137-2807-43A3-B4F2-A8276E45F2A3}" destId="{84A6F6B1-4ED0-4149-80FD-7D5542A8902E}" srcOrd="0" destOrd="0" presId="urn:microsoft.com/office/officeart/2008/layout/SquareAccentList#1"/>
    <dgm:cxn modelId="{9B6D7CFF-F6FF-482F-A922-3968911C678F}" type="presOf" srcId="{E0F7B18A-7948-4829-98CD-488D8FE3B718}" destId="{6067C220-C029-4EAF-B6B7-2C69EB076DF8}" srcOrd="0" destOrd="0" presId="urn:microsoft.com/office/officeart/2008/layout/SquareAccentList#1"/>
    <dgm:cxn modelId="{A20CB8BC-A005-44FB-888D-BA8CEF0D808B}" type="presParOf" srcId="{7C4F65E2-A2D9-45D0-AB04-88FF90AC0FB8}" destId="{16356A08-8241-4A53-9DC3-9E22F8DCDCA5}" srcOrd="0" destOrd="0" presId="urn:microsoft.com/office/officeart/2008/layout/SquareAccentList#1"/>
    <dgm:cxn modelId="{67B58169-8E69-48BB-8437-F321F9CA6FA9}" type="presParOf" srcId="{16356A08-8241-4A53-9DC3-9E22F8DCDCA5}" destId="{9EB29518-4071-4841-886B-762F39B0B04B}" srcOrd="0" destOrd="0" presId="urn:microsoft.com/office/officeart/2008/layout/SquareAccentList#1"/>
    <dgm:cxn modelId="{23A3AC1B-B926-47CD-BA96-4F6AFC3A4F75}" type="presParOf" srcId="{9EB29518-4071-4841-886B-762F39B0B04B}" destId="{FB6C77D5-BEB6-4CA3-8FF4-96D5ACE0C7FD}" srcOrd="0" destOrd="0" presId="urn:microsoft.com/office/officeart/2008/layout/SquareAccentList#1"/>
    <dgm:cxn modelId="{E65C9B76-B231-47EC-9E1F-8A0F8BDC2FBA}" type="presParOf" srcId="{9EB29518-4071-4841-886B-762F39B0B04B}" destId="{83EE0279-CC60-4B94-88C1-B910121174A2}" srcOrd="1" destOrd="0" presId="urn:microsoft.com/office/officeart/2008/layout/SquareAccentList#1"/>
    <dgm:cxn modelId="{47DB6690-FAC2-4130-BDCC-D5EEE3148D2C}" type="presParOf" srcId="{9EB29518-4071-4841-886B-762F39B0B04B}" destId="{F340D336-0C85-450E-85D9-616958DE4F53}" srcOrd="2" destOrd="0" presId="urn:microsoft.com/office/officeart/2008/layout/SquareAccentList#1"/>
    <dgm:cxn modelId="{77C06311-4766-4B64-A143-913B49DE96EB}" type="presParOf" srcId="{16356A08-8241-4A53-9DC3-9E22F8DCDCA5}" destId="{1AF64B23-BB6C-40E8-BD7D-6351A2DC7DA1}" srcOrd="1" destOrd="0" presId="urn:microsoft.com/office/officeart/2008/layout/SquareAccentList#1"/>
    <dgm:cxn modelId="{281F3A5E-8F66-48B9-89DA-21FD24BBDE88}" type="presParOf" srcId="{1AF64B23-BB6C-40E8-BD7D-6351A2DC7DA1}" destId="{2D9B360E-ED74-4194-A9EF-57DFF8C7C5AF}" srcOrd="0" destOrd="0" presId="urn:microsoft.com/office/officeart/2008/layout/SquareAccentList#1"/>
    <dgm:cxn modelId="{79C0F1C9-A990-4990-8A9A-BF1C3E27505E}" type="presParOf" srcId="{2D9B360E-ED74-4194-A9EF-57DFF8C7C5AF}" destId="{89779347-9191-4305-BA01-7863877360DE}" srcOrd="0" destOrd="0" presId="urn:microsoft.com/office/officeart/2008/layout/SquareAccentList#1"/>
    <dgm:cxn modelId="{1EECA7D1-9D31-4AA9-8292-43B4CA6E4D62}" type="presParOf" srcId="{2D9B360E-ED74-4194-A9EF-57DFF8C7C5AF}" destId="{46DBA965-CE97-4563-BF76-C54998C70053}" srcOrd="1" destOrd="0" presId="urn:microsoft.com/office/officeart/2008/layout/SquareAccentList#1"/>
    <dgm:cxn modelId="{20BB35B3-23B0-483F-85DD-26C1C42F7F12}" type="presParOf" srcId="{1AF64B23-BB6C-40E8-BD7D-6351A2DC7DA1}" destId="{892A50D9-65A7-4EDB-8633-98B2F98D6963}" srcOrd="1" destOrd="0" presId="urn:microsoft.com/office/officeart/2008/layout/SquareAccentList#1"/>
    <dgm:cxn modelId="{9BD77D72-008A-4BB7-9DEA-9269BDC2EC57}" type="presParOf" srcId="{892A50D9-65A7-4EDB-8633-98B2F98D6963}" destId="{A54C728B-F500-4C06-B3D7-412AD18572E4}" srcOrd="0" destOrd="0" presId="urn:microsoft.com/office/officeart/2008/layout/SquareAccentList#1"/>
    <dgm:cxn modelId="{CF05439E-CCBC-4F20-AAA4-E3D746C415F1}" type="presParOf" srcId="{892A50D9-65A7-4EDB-8633-98B2F98D6963}" destId="{292DE2FA-C99C-4B4E-9EE2-57BA1399CA38}" srcOrd="1" destOrd="0" presId="urn:microsoft.com/office/officeart/2008/layout/SquareAccentList#1"/>
    <dgm:cxn modelId="{42216EBE-1F67-4DA7-B984-2AC816A05739}" type="presParOf" srcId="{1AF64B23-BB6C-40E8-BD7D-6351A2DC7DA1}" destId="{78091801-8269-4CAC-A94A-799AE58D4ED2}" srcOrd="2" destOrd="0" presId="urn:microsoft.com/office/officeart/2008/layout/SquareAccentList#1"/>
    <dgm:cxn modelId="{3C7FE811-EC30-40A4-BDBC-19F9244832F5}" type="presParOf" srcId="{78091801-8269-4CAC-A94A-799AE58D4ED2}" destId="{A4D71C41-C06C-4937-A562-0EA02BE2925D}" srcOrd="0" destOrd="0" presId="urn:microsoft.com/office/officeart/2008/layout/SquareAccentList#1"/>
    <dgm:cxn modelId="{D21E2284-3365-4A6C-AB9F-EAD7060FB8CB}" type="presParOf" srcId="{78091801-8269-4CAC-A94A-799AE58D4ED2}" destId="{6956E35E-3C02-4AF8-9C9B-32F4404BF8F5}" srcOrd="1" destOrd="0" presId="urn:microsoft.com/office/officeart/2008/layout/SquareAccentList#1"/>
    <dgm:cxn modelId="{19923E86-F6CC-433C-A39D-194853122577}" type="presParOf" srcId="{7C4F65E2-A2D9-45D0-AB04-88FF90AC0FB8}" destId="{323F56A9-9A9D-4D13-BF43-A5753D098C50}" srcOrd="1" destOrd="0" presId="urn:microsoft.com/office/officeart/2008/layout/SquareAccentList#1"/>
    <dgm:cxn modelId="{012BBB80-C713-412D-838C-0F19EFC78D32}" type="presParOf" srcId="{323F56A9-9A9D-4D13-BF43-A5753D098C50}" destId="{2055AF56-FFE0-4EC6-A335-B70F5997BF3A}" srcOrd="0" destOrd="0" presId="urn:microsoft.com/office/officeart/2008/layout/SquareAccentList#1"/>
    <dgm:cxn modelId="{71AA3100-09C2-4D16-AF3E-32D11D7F6DBD}" type="presParOf" srcId="{2055AF56-FFE0-4EC6-A335-B70F5997BF3A}" destId="{71F09011-8BED-4500-A5E7-B07F0A6BA339}" srcOrd="0" destOrd="0" presId="urn:microsoft.com/office/officeart/2008/layout/SquareAccentList#1"/>
    <dgm:cxn modelId="{2100DFE4-B70D-4668-9EB8-913498D029CA}" type="presParOf" srcId="{2055AF56-FFE0-4EC6-A335-B70F5997BF3A}" destId="{D7D19ED8-64AB-40A9-98D4-F6ADB2846D2B}" srcOrd="1" destOrd="0" presId="urn:microsoft.com/office/officeart/2008/layout/SquareAccentList#1"/>
    <dgm:cxn modelId="{50301901-2CA2-428B-8DA7-99B164FF7EBD}" type="presParOf" srcId="{2055AF56-FFE0-4EC6-A335-B70F5997BF3A}" destId="{4AE04597-046B-404E-9CD3-F8046F01C505}" srcOrd="2" destOrd="0" presId="urn:microsoft.com/office/officeart/2008/layout/SquareAccentList#1"/>
    <dgm:cxn modelId="{4D26CB7C-188E-4100-9084-75FD09B3F4F0}" type="presParOf" srcId="{323F56A9-9A9D-4D13-BF43-A5753D098C50}" destId="{087B71C2-8E7E-4DCA-9C85-F6299ACC13C3}" srcOrd="1" destOrd="0" presId="urn:microsoft.com/office/officeart/2008/layout/SquareAccentList#1"/>
    <dgm:cxn modelId="{2230B76B-0206-4059-8134-0FC92997EB36}" type="presParOf" srcId="{087B71C2-8E7E-4DCA-9C85-F6299ACC13C3}" destId="{AF44E0E6-6CD8-478E-9F60-7438A1804A2F}" srcOrd="0" destOrd="0" presId="urn:microsoft.com/office/officeart/2008/layout/SquareAccentList#1"/>
    <dgm:cxn modelId="{A444037A-5459-4761-8597-65DD8A23FF32}" type="presParOf" srcId="{AF44E0E6-6CD8-478E-9F60-7438A1804A2F}" destId="{38053FA2-B8D8-40FE-B55D-EDD0507CA768}" srcOrd="0" destOrd="0" presId="urn:microsoft.com/office/officeart/2008/layout/SquareAccentList#1"/>
    <dgm:cxn modelId="{7EC36E53-2910-43ED-B193-2CDB423C3906}" type="presParOf" srcId="{AF44E0E6-6CD8-478E-9F60-7438A1804A2F}" destId="{35C0BF8A-F224-45FC-BD7B-673B151182A2}" srcOrd="1" destOrd="0" presId="urn:microsoft.com/office/officeart/2008/layout/SquareAccentList#1"/>
    <dgm:cxn modelId="{448C35CF-5008-4C20-A1A0-4056A31A7048}" type="presParOf" srcId="{087B71C2-8E7E-4DCA-9C85-F6299ACC13C3}" destId="{359E2AA5-F61B-4EB9-9CBB-BF1C48DB896B}" srcOrd="1" destOrd="0" presId="urn:microsoft.com/office/officeart/2008/layout/SquareAccentList#1"/>
    <dgm:cxn modelId="{1489FB2C-BF55-4040-815B-09357BC25436}" type="presParOf" srcId="{359E2AA5-F61B-4EB9-9CBB-BF1C48DB896B}" destId="{9C5852E8-5F83-4A9A-9682-2EDDCC519EE6}" srcOrd="0" destOrd="0" presId="urn:microsoft.com/office/officeart/2008/layout/SquareAccentList#1"/>
    <dgm:cxn modelId="{C53DEAA2-B47A-466B-857F-5F015283D4EE}" type="presParOf" srcId="{359E2AA5-F61B-4EB9-9CBB-BF1C48DB896B}" destId="{F66DBB1E-90A2-40D0-9ADB-87E6FE8E6C0B}" srcOrd="1" destOrd="0" presId="urn:microsoft.com/office/officeart/2008/layout/SquareAccentList#1"/>
    <dgm:cxn modelId="{04AA11A2-BE1B-4197-B9ED-2159CCF0B9AA}" type="presParOf" srcId="{087B71C2-8E7E-4DCA-9C85-F6299ACC13C3}" destId="{FE5C94F2-44EC-420D-904B-06B73B18EAD2}" srcOrd="2" destOrd="0" presId="urn:microsoft.com/office/officeart/2008/layout/SquareAccentList#1"/>
    <dgm:cxn modelId="{D5286CD6-162A-4E25-B20F-8F9C76F09FF3}" type="presParOf" srcId="{FE5C94F2-44EC-420D-904B-06B73B18EAD2}" destId="{857D27DC-D885-4E8C-9376-737C33FDFFD6}" srcOrd="0" destOrd="0" presId="urn:microsoft.com/office/officeart/2008/layout/SquareAccentList#1"/>
    <dgm:cxn modelId="{ED33C923-6925-4950-AD99-B6BF58330AA2}" type="presParOf" srcId="{FE5C94F2-44EC-420D-904B-06B73B18EAD2}" destId="{E2D81D81-1AB3-4DDE-8DCC-17F5CB95CEA3}" srcOrd="1" destOrd="0" presId="urn:microsoft.com/office/officeart/2008/layout/SquareAccentList#1"/>
    <dgm:cxn modelId="{90FC7C73-C4C6-4EBE-A939-BB710F16DBF1}" type="presParOf" srcId="{7C4F65E2-A2D9-45D0-AB04-88FF90AC0FB8}" destId="{6C3E7B91-26BD-4E7C-A3B3-D1DB4C39C38A}" srcOrd="2" destOrd="0" presId="urn:microsoft.com/office/officeart/2008/layout/SquareAccentList#1"/>
    <dgm:cxn modelId="{C1E729A5-E8F8-421A-B2A6-EF6FF532C9B2}" type="presParOf" srcId="{6C3E7B91-26BD-4E7C-A3B3-D1DB4C39C38A}" destId="{E208BC44-ECA0-4EC9-B6D9-E5CE09DD7B69}" srcOrd="0" destOrd="0" presId="urn:microsoft.com/office/officeart/2008/layout/SquareAccentList#1"/>
    <dgm:cxn modelId="{D55B871D-CFCD-412E-A1EB-99F4D328783F}" type="presParOf" srcId="{E208BC44-ECA0-4EC9-B6D9-E5CE09DD7B69}" destId="{FDD4D93D-DF71-4070-83CA-5E2F41716690}" srcOrd="0" destOrd="0" presId="urn:microsoft.com/office/officeart/2008/layout/SquareAccentList#1"/>
    <dgm:cxn modelId="{752D7CA5-4B19-40B0-8851-8712C097DD7C}" type="presParOf" srcId="{E208BC44-ECA0-4EC9-B6D9-E5CE09DD7B69}" destId="{4BC623C6-0895-4056-9F7F-414F80E5223D}" srcOrd="1" destOrd="0" presId="urn:microsoft.com/office/officeart/2008/layout/SquareAccentList#1"/>
    <dgm:cxn modelId="{B6B9E8D7-11CD-48EC-A847-A906430F642F}" type="presParOf" srcId="{E208BC44-ECA0-4EC9-B6D9-E5CE09DD7B69}" destId="{89D067B1-7DE9-4DC6-8618-F6CAF074010F}" srcOrd="2" destOrd="0" presId="urn:microsoft.com/office/officeart/2008/layout/SquareAccentList#1"/>
    <dgm:cxn modelId="{EF5DB9A9-0183-4F8A-87F8-653715FCAC78}" type="presParOf" srcId="{6C3E7B91-26BD-4E7C-A3B3-D1DB4C39C38A}" destId="{D7DE1599-154E-4048-B9BA-6D83B8C026F1}" srcOrd="1" destOrd="0" presId="urn:microsoft.com/office/officeart/2008/layout/SquareAccentList#1"/>
    <dgm:cxn modelId="{F7B39E80-283F-4279-B24A-F0FAEA4BBC6B}" type="presParOf" srcId="{D7DE1599-154E-4048-B9BA-6D83B8C026F1}" destId="{B3234A2A-6170-49F9-A99E-688D1B305B78}" srcOrd="0" destOrd="0" presId="urn:microsoft.com/office/officeart/2008/layout/SquareAccentList#1"/>
    <dgm:cxn modelId="{107ADB59-8795-4EBC-93D8-58882FA8633D}" type="presParOf" srcId="{B3234A2A-6170-49F9-A99E-688D1B305B78}" destId="{46D5BA0E-BD17-49CB-9898-CFC99580595E}" srcOrd="0" destOrd="0" presId="urn:microsoft.com/office/officeart/2008/layout/SquareAccentList#1"/>
    <dgm:cxn modelId="{E48554D6-DFEB-4CEE-AF15-E81CD4B60765}" type="presParOf" srcId="{B3234A2A-6170-49F9-A99E-688D1B305B78}" destId="{6067C220-C029-4EAF-B6B7-2C69EB076DF8}" srcOrd="1" destOrd="0" presId="urn:microsoft.com/office/officeart/2008/layout/SquareAccentList#1"/>
    <dgm:cxn modelId="{8193964E-AC2B-4CE2-85A4-38678E465A5C}" type="presParOf" srcId="{D7DE1599-154E-4048-B9BA-6D83B8C026F1}" destId="{B0BD9FB8-074E-41D6-827C-13AAC23E73E6}" srcOrd="1" destOrd="0" presId="urn:microsoft.com/office/officeart/2008/layout/SquareAccentList#1"/>
    <dgm:cxn modelId="{1C85C47C-69B2-4CBE-A9CC-64F750E34296}" type="presParOf" srcId="{B0BD9FB8-074E-41D6-827C-13AAC23E73E6}" destId="{A8412B41-E27F-4A71-8F0C-6E7080428AD6}" srcOrd="0" destOrd="0" presId="urn:microsoft.com/office/officeart/2008/layout/SquareAccentList#1"/>
    <dgm:cxn modelId="{F9850F7D-1E4F-44D5-86CD-E55174D932F7}" type="presParOf" srcId="{B0BD9FB8-074E-41D6-827C-13AAC23E73E6}" destId="{F0E8E1A1-5B5E-4843-99A7-7F0FCA6E2AE1}" srcOrd="1" destOrd="0" presId="urn:microsoft.com/office/officeart/2008/layout/SquareAccentList#1"/>
    <dgm:cxn modelId="{36F28F3A-D63E-4F47-A9CA-1D7BE05C2DCA}" type="presParOf" srcId="{D7DE1599-154E-4048-B9BA-6D83B8C026F1}" destId="{A723A61F-F874-4134-BC01-DFF4F92D89AA}" srcOrd="2" destOrd="0" presId="urn:microsoft.com/office/officeart/2008/layout/SquareAccentList#1"/>
    <dgm:cxn modelId="{03CED7A4-2886-474E-B01B-087346353858}" type="presParOf" srcId="{A723A61F-F874-4134-BC01-DFF4F92D89AA}" destId="{2A300D56-B29A-43F2-A151-A4265989C9F4}" srcOrd="0" destOrd="0" presId="urn:microsoft.com/office/officeart/2008/layout/SquareAccentList#1"/>
    <dgm:cxn modelId="{E638FE9D-F68E-482C-A6F7-7008867850C4}" type="presParOf" srcId="{A723A61F-F874-4134-BC01-DFF4F92D89AA}" destId="{D97A7713-A55D-4F53-A0D5-1E362D91DBDF}" srcOrd="1" destOrd="0" presId="urn:microsoft.com/office/officeart/2008/layout/SquareAccentList#1"/>
    <dgm:cxn modelId="{8D05C1FA-7757-4FBE-B708-7A0F34D1BD03}" type="presParOf" srcId="{7C4F65E2-A2D9-45D0-AB04-88FF90AC0FB8}" destId="{A2D0AD69-6F0B-497D-B501-2EB8B0003B7C}" srcOrd="3" destOrd="0" presId="urn:microsoft.com/office/officeart/2008/layout/SquareAccentList#1"/>
    <dgm:cxn modelId="{B674C0BF-8ABD-4D13-A4E8-70B4F93DC46E}" type="presParOf" srcId="{A2D0AD69-6F0B-497D-B501-2EB8B0003B7C}" destId="{F059027A-3E5C-4443-96FA-FB3832B0D947}" srcOrd="0" destOrd="0" presId="urn:microsoft.com/office/officeart/2008/layout/SquareAccentList#1"/>
    <dgm:cxn modelId="{7A0BC4DB-3FE8-44CA-83C7-27DF5844CE63}" type="presParOf" srcId="{F059027A-3E5C-4443-96FA-FB3832B0D947}" destId="{504C24E5-891E-4B37-BC5D-C2A4E97401AE}" srcOrd="0" destOrd="0" presId="urn:microsoft.com/office/officeart/2008/layout/SquareAccentList#1"/>
    <dgm:cxn modelId="{A3514BEA-F3EC-4787-9BA6-4732E382DA07}" type="presParOf" srcId="{F059027A-3E5C-4443-96FA-FB3832B0D947}" destId="{3183A4CA-31BE-4966-B75B-C5A460FE30F3}" srcOrd="1" destOrd="0" presId="urn:microsoft.com/office/officeart/2008/layout/SquareAccentList#1"/>
    <dgm:cxn modelId="{E9436B1A-CB5A-44F9-8443-4495E63164B4}" type="presParOf" srcId="{F059027A-3E5C-4443-96FA-FB3832B0D947}" destId="{66CEA282-CCF4-402A-85FA-690C46B7E32B}" srcOrd="2" destOrd="0" presId="urn:microsoft.com/office/officeart/2008/layout/SquareAccentList#1"/>
    <dgm:cxn modelId="{E3D0AF4F-0258-4E02-A3D3-4A4C16B1C465}" type="presParOf" srcId="{A2D0AD69-6F0B-497D-B501-2EB8B0003B7C}" destId="{9B93D617-9382-4BF4-ABAB-13DF813A8617}" srcOrd="1" destOrd="0" presId="urn:microsoft.com/office/officeart/2008/layout/SquareAccentList#1"/>
    <dgm:cxn modelId="{49FABCB4-867E-49CD-A135-E1E4B393D5ED}" type="presParOf" srcId="{9B93D617-9382-4BF4-ABAB-13DF813A8617}" destId="{5C114C04-7E1A-4E8A-93BE-8482F17F39F9}" srcOrd="0" destOrd="0" presId="urn:microsoft.com/office/officeart/2008/layout/SquareAccentList#1"/>
    <dgm:cxn modelId="{FDCD0BA0-72B5-4406-A4CF-D37509F50FBD}" type="presParOf" srcId="{5C114C04-7E1A-4E8A-93BE-8482F17F39F9}" destId="{C6A10C06-F6E5-4F2C-B3C3-56EE31B37C3E}" srcOrd="0" destOrd="0" presId="urn:microsoft.com/office/officeart/2008/layout/SquareAccentList#1"/>
    <dgm:cxn modelId="{54F2038D-A8AD-4AF3-B7CE-77DCC4E48869}" type="presParOf" srcId="{5C114C04-7E1A-4E8A-93BE-8482F17F39F9}" destId="{94C7B71C-15A9-4DD4-9B9F-685F172DA2C3}" srcOrd="1" destOrd="0" presId="urn:microsoft.com/office/officeart/2008/layout/SquareAccentList#1"/>
    <dgm:cxn modelId="{28F84B5D-D0C2-4FAC-99FE-DE769467711F}" type="presParOf" srcId="{9B93D617-9382-4BF4-ABAB-13DF813A8617}" destId="{C27D7EAB-932B-4109-B054-923C27B633BF}" srcOrd="1" destOrd="0" presId="urn:microsoft.com/office/officeart/2008/layout/SquareAccentList#1"/>
    <dgm:cxn modelId="{CF78936D-20B8-45DF-8804-C2AB6970C0A8}" type="presParOf" srcId="{C27D7EAB-932B-4109-B054-923C27B633BF}" destId="{B09C43B6-F65D-44F1-9C2B-36F36AA9B1A6}" srcOrd="0" destOrd="0" presId="urn:microsoft.com/office/officeart/2008/layout/SquareAccentList#1"/>
    <dgm:cxn modelId="{7944AAA5-C471-41E7-A1EC-A0504F78DA0C}" type="presParOf" srcId="{C27D7EAB-932B-4109-B054-923C27B633BF}" destId="{AD4722C1-B858-43E9-A962-568EFFD22659}" srcOrd="1" destOrd="0" presId="urn:microsoft.com/office/officeart/2008/layout/SquareAccentList#1"/>
    <dgm:cxn modelId="{C3F78435-1B90-4470-97F1-ADADC0221C73}" type="presParOf" srcId="{9B93D617-9382-4BF4-ABAB-13DF813A8617}" destId="{FBBA122D-FF44-4815-A86B-64D120B6267E}" srcOrd="2" destOrd="0" presId="urn:microsoft.com/office/officeart/2008/layout/SquareAccentList#1"/>
    <dgm:cxn modelId="{DB617CAC-3E7D-4EF2-B49B-C932F52605FE}" type="presParOf" srcId="{FBBA122D-FF44-4815-A86B-64D120B6267E}" destId="{B18392DD-83A5-49C9-8295-7291E405CA49}" srcOrd="0" destOrd="0" presId="urn:microsoft.com/office/officeart/2008/layout/SquareAccentList#1"/>
    <dgm:cxn modelId="{147E2360-52D4-4CCA-BAA6-925C9B9868C6}" type="presParOf" srcId="{FBBA122D-FF44-4815-A86B-64D120B6267E}" destId="{4EAE6867-8114-417D-BFA5-0CDEB18C8F2E}" srcOrd="1" destOrd="0" presId="urn:microsoft.com/office/officeart/2008/layout/SquareAccentList#1"/>
    <dgm:cxn modelId="{EA08E7C1-42E8-44E7-BA60-D1D8D5C3FF82}" type="presParOf" srcId="{7C4F65E2-A2D9-45D0-AB04-88FF90AC0FB8}" destId="{6FE75C68-E12E-426F-96A8-1C86D576D9E7}" srcOrd="4" destOrd="0" presId="urn:microsoft.com/office/officeart/2008/layout/SquareAccentList#1"/>
    <dgm:cxn modelId="{8916477C-AC9A-4109-87CC-E7B6F99EA89A}" type="presParOf" srcId="{6FE75C68-E12E-426F-96A8-1C86D576D9E7}" destId="{CC05755C-ACB3-4D33-B249-1B671689DBB9}" srcOrd="0" destOrd="0" presId="urn:microsoft.com/office/officeart/2008/layout/SquareAccentList#1"/>
    <dgm:cxn modelId="{CE8F5016-2CFB-4037-8402-80EE5427FE19}" type="presParOf" srcId="{CC05755C-ACB3-4D33-B249-1B671689DBB9}" destId="{FD7AA694-E795-4B8C-8EEC-AD5D6AB6AD60}" srcOrd="0" destOrd="0" presId="urn:microsoft.com/office/officeart/2008/layout/SquareAccentList#1"/>
    <dgm:cxn modelId="{2565684B-308D-47DF-9975-D634E90126BB}" type="presParOf" srcId="{CC05755C-ACB3-4D33-B249-1B671689DBB9}" destId="{69A8D8FC-E642-41D1-BCDC-97402A2F388A}" srcOrd="1" destOrd="0" presId="urn:microsoft.com/office/officeart/2008/layout/SquareAccentList#1"/>
    <dgm:cxn modelId="{1B757420-05CF-4AF6-88A6-12AA259EDD89}" type="presParOf" srcId="{CC05755C-ACB3-4D33-B249-1B671689DBB9}" destId="{7CF46772-D95C-4751-9C01-A472AF03838D}" srcOrd="2" destOrd="0" presId="urn:microsoft.com/office/officeart/2008/layout/SquareAccentList#1"/>
    <dgm:cxn modelId="{75433EC1-3500-4370-879D-E434442E4BDE}" type="presParOf" srcId="{6FE75C68-E12E-426F-96A8-1C86D576D9E7}" destId="{73D3F4BD-466F-4E48-9F62-8CE32F647D3A}" srcOrd="1" destOrd="0" presId="urn:microsoft.com/office/officeart/2008/layout/SquareAccentList#1"/>
    <dgm:cxn modelId="{A2E46825-9B81-4D6F-91FE-8942EAA671C3}" type="presParOf" srcId="{73D3F4BD-466F-4E48-9F62-8CE32F647D3A}" destId="{3740638B-44C9-4A19-94CC-07E22AD4EF05}" srcOrd="0" destOrd="0" presId="urn:microsoft.com/office/officeart/2008/layout/SquareAccentList#1"/>
    <dgm:cxn modelId="{635D397F-486A-41F2-AF3B-E2BC67CA5FF1}" type="presParOf" srcId="{3740638B-44C9-4A19-94CC-07E22AD4EF05}" destId="{858B0BE8-8645-438D-A7CD-758C32CAA719}" srcOrd="0" destOrd="0" presId="urn:microsoft.com/office/officeart/2008/layout/SquareAccentList#1"/>
    <dgm:cxn modelId="{71C41DDB-E850-40E4-B582-8782127837EC}" type="presParOf" srcId="{3740638B-44C9-4A19-94CC-07E22AD4EF05}" destId="{204E2B83-7223-4C85-9F11-AE55FBCF7997}" srcOrd="1" destOrd="0" presId="urn:microsoft.com/office/officeart/2008/layout/SquareAccentList#1"/>
    <dgm:cxn modelId="{E96A9AC7-E8F8-4D89-A09D-82EEA45E9466}" type="presParOf" srcId="{73D3F4BD-466F-4E48-9F62-8CE32F647D3A}" destId="{DB804FF4-C484-4609-B749-CF62F4D0EF98}" srcOrd="1" destOrd="0" presId="urn:microsoft.com/office/officeart/2008/layout/SquareAccentList#1"/>
    <dgm:cxn modelId="{6A8E39D7-91F7-457E-BD27-0B1A35A96291}" type="presParOf" srcId="{DB804FF4-C484-4609-B749-CF62F4D0EF98}" destId="{C5A18A46-8CCC-4E3E-AE48-437560FDED1A}" srcOrd="0" destOrd="0" presId="urn:microsoft.com/office/officeart/2008/layout/SquareAccentList#1"/>
    <dgm:cxn modelId="{82752865-E16F-4D19-B202-71B782D79958}" type="presParOf" srcId="{DB804FF4-C484-4609-B749-CF62F4D0EF98}" destId="{7E183247-137C-4573-AAE1-A6E83A3DDC6B}" srcOrd="1" destOrd="0" presId="urn:microsoft.com/office/officeart/2008/layout/SquareAccentList#1"/>
    <dgm:cxn modelId="{5B5BDB3D-E454-4FB7-9F82-A69141B2A9DE}" type="presParOf" srcId="{73D3F4BD-466F-4E48-9F62-8CE32F647D3A}" destId="{A6C6D7EF-E3F8-4BA4-B02E-C1B269FF886E}" srcOrd="2" destOrd="0" presId="urn:microsoft.com/office/officeart/2008/layout/SquareAccentList#1"/>
    <dgm:cxn modelId="{FF493E8D-62F3-44C4-B3DD-B5D3FE6D9C74}" type="presParOf" srcId="{A6C6D7EF-E3F8-4BA4-B02E-C1B269FF886E}" destId="{8F2A5686-1EC4-4464-9873-D7DAEA36B678}" srcOrd="0" destOrd="0" presId="urn:microsoft.com/office/officeart/2008/layout/SquareAccentList#1"/>
    <dgm:cxn modelId="{21B515C6-9C3B-4F10-8385-07ED479BC903}" type="presParOf" srcId="{A6C6D7EF-E3F8-4BA4-B02E-C1B269FF886E}" destId="{84A6F6B1-4ED0-4149-80FD-7D5542A8902E}" srcOrd="1" destOrd="0" presId="urn:microsoft.com/office/officeart/2008/layout/SquareAccen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8E8EAD-28C5-4FC0-826F-4E5C58C8E3C2}" type="doc">
      <dgm:prSet loTypeId="urn:microsoft.com/office/officeart/2018/2/layout/IconCircleList" loCatId="icon" qsTypeId="urn:microsoft.com/office/officeart/2005/8/quickstyle/simple1" qsCatId="simple" csTypeId="urn:microsoft.com/office/officeart/2018/5/colors/Iconchunking_neutralicon_colorful2" csCatId="colorful" phldr="1"/>
      <dgm:spPr/>
      <dgm:t>
        <a:bodyPr/>
        <a:lstStyle/>
        <a:p>
          <a:endParaRPr lang="en-US"/>
        </a:p>
      </dgm:t>
    </dgm:pt>
    <dgm:pt modelId="{5BFDE191-9CC9-4206-B6A1-86FC2533C861}">
      <dgm:prSet custT="1"/>
      <dgm:spPr/>
      <dgm:t>
        <a:bodyPr/>
        <a:lstStyle/>
        <a:p>
          <a:pPr>
            <a:lnSpc>
              <a:spcPct val="100000"/>
            </a:lnSpc>
          </a:pPr>
          <a:r>
            <a:rPr lang="en-US" sz="2000" b="1" dirty="0">
              <a:latin typeface="Cambria" panose="02040503050406030204" pitchFamily="18" charset="0"/>
              <a:ea typeface="Cambria" panose="02040503050406030204" pitchFamily="18" charset="0"/>
            </a:rPr>
            <a:t>Both Scholarship &amp; Loan</a:t>
          </a:r>
          <a:r>
            <a:rPr lang="en-US" sz="2000" dirty="0">
              <a:latin typeface="Cambria" panose="02040503050406030204" pitchFamily="18" charset="0"/>
              <a:ea typeface="Cambria" panose="02040503050406030204" pitchFamily="18" charset="0"/>
            </a:rPr>
            <a:t>: Kenyan students placed in public universities by KUCCPS (2022 and 2023  KCSE cohorts)</a:t>
          </a:r>
        </a:p>
      </dgm:t>
    </dgm:pt>
    <dgm:pt modelId="{C6F6BDE6-9F9E-4E46-AC9F-4C2275605F15}" type="parTrans" cxnId="{5886BEB1-BF8E-44F6-8B78-CC2EECA2FD28}">
      <dgm:prSet/>
      <dgm:spPr/>
      <dgm:t>
        <a:bodyPr/>
        <a:lstStyle/>
        <a:p>
          <a:endParaRPr lang="en-US"/>
        </a:p>
      </dgm:t>
    </dgm:pt>
    <dgm:pt modelId="{6F516448-D9D3-40F4-A6AE-E1974666B59A}" type="sibTrans" cxnId="{5886BEB1-BF8E-44F6-8B78-CC2EECA2FD28}">
      <dgm:prSet/>
      <dgm:spPr/>
      <dgm:t>
        <a:bodyPr/>
        <a:lstStyle/>
        <a:p>
          <a:pPr>
            <a:lnSpc>
              <a:spcPct val="100000"/>
            </a:lnSpc>
          </a:pPr>
          <a:endParaRPr lang="en-US"/>
        </a:p>
      </dgm:t>
    </dgm:pt>
    <dgm:pt modelId="{CE7D8ABA-786B-4572-A1E8-0D1EB4B5CED6}">
      <dgm:prSet custT="1"/>
      <dgm:spPr/>
      <dgm:t>
        <a:bodyPr/>
        <a:lstStyle/>
        <a:p>
          <a:pPr>
            <a:lnSpc>
              <a:spcPct val="100000"/>
            </a:lnSpc>
          </a:pPr>
          <a:r>
            <a:rPr lang="en-US" sz="2000" dirty="0">
              <a:latin typeface="Cambria" panose="02040503050406030204" pitchFamily="18" charset="0"/>
              <a:ea typeface="Cambria" panose="02040503050406030204" pitchFamily="18" charset="0"/>
            </a:rPr>
            <a:t>A student must express interest by making funding request through application for consideration</a:t>
          </a:r>
        </a:p>
      </dgm:t>
    </dgm:pt>
    <dgm:pt modelId="{A5BDBE89-A6CB-4F08-9C23-6D452C51DF4C}" type="parTrans" cxnId="{CD303C2E-FAAF-4A5F-A4C5-EEA55DB5E350}">
      <dgm:prSet/>
      <dgm:spPr/>
      <dgm:t>
        <a:bodyPr/>
        <a:lstStyle/>
        <a:p>
          <a:endParaRPr lang="en-US"/>
        </a:p>
      </dgm:t>
    </dgm:pt>
    <dgm:pt modelId="{C7867A72-E197-4B1E-A14E-D6475A42BE95}" type="sibTrans" cxnId="{CD303C2E-FAAF-4A5F-A4C5-EEA55DB5E350}">
      <dgm:prSet/>
      <dgm:spPr/>
      <dgm:t>
        <a:bodyPr/>
        <a:lstStyle/>
        <a:p>
          <a:pPr>
            <a:lnSpc>
              <a:spcPct val="100000"/>
            </a:lnSpc>
          </a:pPr>
          <a:endParaRPr lang="en-US"/>
        </a:p>
      </dgm:t>
    </dgm:pt>
    <dgm:pt modelId="{F08B3819-C31E-4E22-B8AD-0D7F6EFA25C2}">
      <dgm:prSet custT="1"/>
      <dgm:spPr/>
      <dgm:t>
        <a:bodyPr/>
        <a:lstStyle/>
        <a:p>
          <a:pPr>
            <a:lnSpc>
              <a:spcPct val="100000"/>
            </a:lnSpc>
          </a:pPr>
          <a:r>
            <a:rPr lang="en-US" sz="2000" b="1" dirty="0">
              <a:latin typeface="Cambria" panose="02040503050406030204" pitchFamily="18" charset="0"/>
              <a:ea typeface="Cambria" panose="02040503050406030204" pitchFamily="18" charset="0"/>
            </a:rPr>
            <a:t>Loan only</a:t>
          </a:r>
          <a:r>
            <a:rPr lang="en-US" sz="2000" dirty="0">
              <a:latin typeface="Cambria" panose="02040503050406030204" pitchFamily="18" charset="0"/>
              <a:ea typeface="Cambria" panose="02040503050406030204" pitchFamily="18" charset="0"/>
            </a:rPr>
            <a:t>: Self-sponsored students in public universities and students in private universities. </a:t>
          </a:r>
        </a:p>
        <a:p>
          <a:pPr>
            <a:lnSpc>
              <a:spcPct val="100000"/>
            </a:lnSpc>
          </a:pPr>
          <a:r>
            <a:rPr lang="en-US" sz="2000" dirty="0">
              <a:latin typeface="Cambria" panose="02040503050406030204" pitchFamily="18" charset="0"/>
              <a:ea typeface="Cambria" panose="02040503050406030204" pitchFamily="18" charset="0"/>
            </a:rPr>
            <a:t>Students under the Old Funding Model</a:t>
          </a:r>
        </a:p>
      </dgm:t>
    </dgm:pt>
    <dgm:pt modelId="{57B0DAB4-19E0-4030-9F7F-4BE7EB26EF5B}" type="parTrans" cxnId="{1FCF7BE3-32A5-4186-A485-EBF8FD012024}">
      <dgm:prSet/>
      <dgm:spPr/>
      <dgm:t>
        <a:bodyPr/>
        <a:lstStyle/>
        <a:p>
          <a:endParaRPr lang="en-US"/>
        </a:p>
      </dgm:t>
    </dgm:pt>
    <dgm:pt modelId="{CCDFC002-F650-4689-B968-21D53F2CDCD3}" type="sibTrans" cxnId="{1FCF7BE3-32A5-4186-A485-EBF8FD012024}">
      <dgm:prSet/>
      <dgm:spPr/>
      <dgm:t>
        <a:bodyPr/>
        <a:lstStyle/>
        <a:p>
          <a:pPr>
            <a:lnSpc>
              <a:spcPct val="100000"/>
            </a:lnSpc>
          </a:pPr>
          <a:endParaRPr lang="en-US"/>
        </a:p>
      </dgm:t>
    </dgm:pt>
    <dgm:pt modelId="{B6679A41-2455-4D7D-8811-F755F2900CBA}">
      <dgm:prSet/>
      <dgm:spPr/>
      <dgm:t>
        <a:bodyPr/>
        <a:lstStyle/>
        <a:p>
          <a:pPr>
            <a:lnSpc>
              <a:spcPct val="100000"/>
            </a:lnSpc>
          </a:pPr>
          <a:r>
            <a:rPr lang="en-US" dirty="0">
              <a:latin typeface="Cambria" panose="02040503050406030204" pitchFamily="18" charset="0"/>
              <a:ea typeface="Cambria" panose="02040503050406030204" pitchFamily="18" charset="0"/>
            </a:rPr>
            <a:t>Make your application on time, before you report to your university</a:t>
          </a:r>
        </a:p>
      </dgm:t>
    </dgm:pt>
    <dgm:pt modelId="{084C030A-246D-406B-9045-7F6E6416BA95}" type="parTrans" cxnId="{F7EADB13-3094-4DA5-86D8-EBB89119945C}">
      <dgm:prSet/>
      <dgm:spPr/>
      <dgm:t>
        <a:bodyPr/>
        <a:lstStyle/>
        <a:p>
          <a:endParaRPr lang="en-US"/>
        </a:p>
      </dgm:t>
    </dgm:pt>
    <dgm:pt modelId="{4F4A9E36-A697-4F87-B0E5-5643CEB88D04}" type="sibTrans" cxnId="{F7EADB13-3094-4DA5-86D8-EBB89119945C}">
      <dgm:prSet/>
      <dgm:spPr/>
      <dgm:t>
        <a:bodyPr/>
        <a:lstStyle/>
        <a:p>
          <a:endParaRPr lang="en-US"/>
        </a:p>
      </dgm:t>
    </dgm:pt>
    <dgm:pt modelId="{31D8D021-C84E-42F8-8CF3-DDEFE8B07E0A}" type="pres">
      <dgm:prSet presAssocID="{3D8E8EAD-28C5-4FC0-826F-4E5C58C8E3C2}" presName="root" presStyleCnt="0">
        <dgm:presLayoutVars>
          <dgm:dir/>
          <dgm:resizeHandles val="exact"/>
        </dgm:presLayoutVars>
      </dgm:prSet>
      <dgm:spPr/>
    </dgm:pt>
    <dgm:pt modelId="{4D605D39-1894-4FB9-993B-21A31AB59A92}" type="pres">
      <dgm:prSet presAssocID="{3D8E8EAD-28C5-4FC0-826F-4E5C58C8E3C2}" presName="container" presStyleCnt="0">
        <dgm:presLayoutVars>
          <dgm:dir/>
          <dgm:resizeHandles val="exact"/>
        </dgm:presLayoutVars>
      </dgm:prSet>
      <dgm:spPr/>
    </dgm:pt>
    <dgm:pt modelId="{18C4D93F-2DD2-4477-B220-5AEDA65E6F60}" type="pres">
      <dgm:prSet presAssocID="{5BFDE191-9CC9-4206-B6A1-86FC2533C861}" presName="compNode" presStyleCnt="0"/>
      <dgm:spPr/>
    </dgm:pt>
    <dgm:pt modelId="{150AB1BA-AA86-4EF0-AB0D-C33E45029F72}" type="pres">
      <dgm:prSet presAssocID="{5BFDE191-9CC9-4206-B6A1-86FC2533C861}" presName="iconBgRect" presStyleLbl="bgShp" presStyleIdx="0" presStyleCnt="4"/>
      <dgm:spPr/>
    </dgm:pt>
    <dgm:pt modelId="{6EB24E8B-8BB8-4A5F-968E-1509F427F5A7}" type="pres">
      <dgm:prSet presAssocID="{5BFDE191-9CC9-4206-B6A1-86FC2533C86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ploma Roll"/>
        </a:ext>
      </dgm:extLst>
    </dgm:pt>
    <dgm:pt modelId="{624418DE-AECE-46A8-9BFC-0EB74FE98D7A}" type="pres">
      <dgm:prSet presAssocID="{5BFDE191-9CC9-4206-B6A1-86FC2533C861}" presName="spaceRect" presStyleCnt="0"/>
      <dgm:spPr/>
    </dgm:pt>
    <dgm:pt modelId="{BB2572A1-03C8-40EA-878B-D75723930B3A}" type="pres">
      <dgm:prSet presAssocID="{5BFDE191-9CC9-4206-B6A1-86FC2533C861}" presName="textRect" presStyleLbl="revTx" presStyleIdx="0" presStyleCnt="4" custScaleX="98670" custScaleY="154598">
        <dgm:presLayoutVars>
          <dgm:chMax val="1"/>
          <dgm:chPref val="1"/>
        </dgm:presLayoutVars>
      </dgm:prSet>
      <dgm:spPr/>
    </dgm:pt>
    <dgm:pt modelId="{14AA0A00-1115-4A90-8C83-333092533545}" type="pres">
      <dgm:prSet presAssocID="{6F516448-D9D3-40F4-A6AE-E1974666B59A}" presName="sibTrans" presStyleLbl="sibTrans2D1" presStyleIdx="0" presStyleCnt="0"/>
      <dgm:spPr/>
    </dgm:pt>
    <dgm:pt modelId="{61017A1B-C5C8-4F7D-BD62-8713A5A6200C}" type="pres">
      <dgm:prSet presAssocID="{CE7D8ABA-786B-4572-A1E8-0D1EB4B5CED6}" presName="compNode" presStyleCnt="0"/>
      <dgm:spPr/>
    </dgm:pt>
    <dgm:pt modelId="{167380EB-92EB-4B36-87E2-2E2D8E1DC7FB}" type="pres">
      <dgm:prSet presAssocID="{CE7D8ABA-786B-4572-A1E8-0D1EB4B5CED6}" presName="iconBgRect" presStyleLbl="bgShp" presStyleIdx="1" presStyleCnt="4"/>
      <dgm:spPr/>
    </dgm:pt>
    <dgm:pt modelId="{4E8BD68F-5E43-422D-8259-34B1B77F4E3E}" type="pres">
      <dgm:prSet presAssocID="{CE7D8ABA-786B-4572-A1E8-0D1EB4B5CED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itor"/>
        </a:ext>
      </dgm:extLst>
    </dgm:pt>
    <dgm:pt modelId="{B8FD1A59-B38A-43EF-BEE5-9B46E1FE1478}" type="pres">
      <dgm:prSet presAssocID="{CE7D8ABA-786B-4572-A1E8-0D1EB4B5CED6}" presName="spaceRect" presStyleCnt="0"/>
      <dgm:spPr/>
    </dgm:pt>
    <dgm:pt modelId="{813F502C-BC1C-41A6-872A-FFB79F4CC19C}" type="pres">
      <dgm:prSet presAssocID="{CE7D8ABA-786B-4572-A1E8-0D1EB4B5CED6}" presName="textRect" presStyleLbl="revTx" presStyleIdx="1" presStyleCnt="4">
        <dgm:presLayoutVars>
          <dgm:chMax val="1"/>
          <dgm:chPref val="1"/>
        </dgm:presLayoutVars>
      </dgm:prSet>
      <dgm:spPr/>
    </dgm:pt>
    <dgm:pt modelId="{2356EFA5-272A-4FEA-B4A1-F22A5CA928F7}" type="pres">
      <dgm:prSet presAssocID="{C7867A72-E197-4B1E-A14E-D6475A42BE95}" presName="sibTrans" presStyleLbl="sibTrans2D1" presStyleIdx="0" presStyleCnt="0"/>
      <dgm:spPr/>
    </dgm:pt>
    <dgm:pt modelId="{99EDFD5D-81FC-4961-91F6-699D37EDBE2F}" type="pres">
      <dgm:prSet presAssocID="{F08B3819-C31E-4E22-B8AD-0D7F6EFA25C2}" presName="compNode" presStyleCnt="0"/>
      <dgm:spPr/>
    </dgm:pt>
    <dgm:pt modelId="{D21B1FB3-CC7B-4311-8FEE-1B267929FDF2}" type="pres">
      <dgm:prSet presAssocID="{F08B3819-C31E-4E22-B8AD-0D7F6EFA25C2}" presName="iconBgRect" presStyleLbl="bgShp" presStyleIdx="2" presStyleCnt="4"/>
      <dgm:spPr/>
    </dgm:pt>
    <dgm:pt modelId="{6B70D67A-F9D8-441A-B317-F4764DF5D8B4}" type="pres">
      <dgm:prSet presAssocID="{F08B3819-C31E-4E22-B8AD-0D7F6EFA25C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8D428DB4-FEB3-4B1F-B132-75E902922666}" type="pres">
      <dgm:prSet presAssocID="{F08B3819-C31E-4E22-B8AD-0D7F6EFA25C2}" presName="spaceRect" presStyleCnt="0"/>
      <dgm:spPr/>
    </dgm:pt>
    <dgm:pt modelId="{85A15AC8-3DED-47BE-B34F-8002AC975CC8}" type="pres">
      <dgm:prSet presAssocID="{F08B3819-C31E-4E22-B8AD-0D7F6EFA25C2}" presName="textRect" presStyleLbl="revTx" presStyleIdx="2" presStyleCnt="4" custScaleX="104812" custScaleY="179213">
        <dgm:presLayoutVars>
          <dgm:chMax val="1"/>
          <dgm:chPref val="1"/>
        </dgm:presLayoutVars>
      </dgm:prSet>
      <dgm:spPr/>
    </dgm:pt>
    <dgm:pt modelId="{535B351A-5D97-471B-8BEC-677A1F3B842E}" type="pres">
      <dgm:prSet presAssocID="{CCDFC002-F650-4689-B968-21D53F2CDCD3}" presName="sibTrans" presStyleLbl="sibTrans2D1" presStyleIdx="0" presStyleCnt="0"/>
      <dgm:spPr/>
    </dgm:pt>
    <dgm:pt modelId="{AD59A7E0-A0FE-47E1-8ABB-96FFB7D02C7F}" type="pres">
      <dgm:prSet presAssocID="{B6679A41-2455-4D7D-8811-F755F2900CBA}" presName="compNode" presStyleCnt="0"/>
      <dgm:spPr/>
    </dgm:pt>
    <dgm:pt modelId="{2601EFFF-5F3E-4E85-90E7-4AB99FDEE839}" type="pres">
      <dgm:prSet presAssocID="{B6679A41-2455-4D7D-8811-F755F2900CBA}" presName="iconBgRect" presStyleLbl="bgShp" presStyleIdx="3" presStyleCnt="4"/>
      <dgm:spPr/>
    </dgm:pt>
    <dgm:pt modelId="{6BB7A496-0ADE-40B6-9E2E-EB818EC9FDB3}" type="pres">
      <dgm:prSet presAssocID="{B6679A41-2455-4D7D-8811-F755F2900CB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opwatch"/>
        </a:ext>
      </dgm:extLst>
    </dgm:pt>
    <dgm:pt modelId="{901244B0-540D-4374-9F37-C633A4710869}" type="pres">
      <dgm:prSet presAssocID="{B6679A41-2455-4D7D-8811-F755F2900CBA}" presName="spaceRect" presStyleCnt="0"/>
      <dgm:spPr/>
    </dgm:pt>
    <dgm:pt modelId="{D00466EE-E6CD-4510-A4BF-921A1DD29B8C}" type="pres">
      <dgm:prSet presAssocID="{B6679A41-2455-4D7D-8811-F755F2900CBA}" presName="textRect" presStyleLbl="revTx" presStyleIdx="3" presStyleCnt="4">
        <dgm:presLayoutVars>
          <dgm:chMax val="1"/>
          <dgm:chPref val="1"/>
        </dgm:presLayoutVars>
      </dgm:prSet>
      <dgm:spPr/>
    </dgm:pt>
  </dgm:ptLst>
  <dgm:cxnLst>
    <dgm:cxn modelId="{6A502504-7A01-4346-89FD-6D2233A14564}" type="presOf" srcId="{CE7D8ABA-786B-4572-A1E8-0D1EB4B5CED6}" destId="{813F502C-BC1C-41A6-872A-FFB79F4CC19C}" srcOrd="0" destOrd="0" presId="urn:microsoft.com/office/officeart/2018/2/layout/IconCircleList"/>
    <dgm:cxn modelId="{F7EADB13-3094-4DA5-86D8-EBB89119945C}" srcId="{3D8E8EAD-28C5-4FC0-826F-4E5C58C8E3C2}" destId="{B6679A41-2455-4D7D-8811-F755F2900CBA}" srcOrd="3" destOrd="0" parTransId="{084C030A-246D-406B-9045-7F6E6416BA95}" sibTransId="{4F4A9E36-A697-4F87-B0E5-5643CEB88D04}"/>
    <dgm:cxn modelId="{CD303C2E-FAAF-4A5F-A4C5-EEA55DB5E350}" srcId="{3D8E8EAD-28C5-4FC0-826F-4E5C58C8E3C2}" destId="{CE7D8ABA-786B-4572-A1E8-0D1EB4B5CED6}" srcOrd="1" destOrd="0" parTransId="{A5BDBE89-A6CB-4F08-9C23-6D452C51DF4C}" sibTransId="{C7867A72-E197-4B1E-A14E-D6475A42BE95}"/>
    <dgm:cxn modelId="{940DA0A8-0D90-4AD0-961A-5449D8FF95B5}" type="presOf" srcId="{6F516448-D9D3-40F4-A6AE-E1974666B59A}" destId="{14AA0A00-1115-4A90-8C83-333092533545}" srcOrd="0" destOrd="0" presId="urn:microsoft.com/office/officeart/2018/2/layout/IconCircleList"/>
    <dgm:cxn modelId="{5886BEB1-BF8E-44F6-8B78-CC2EECA2FD28}" srcId="{3D8E8EAD-28C5-4FC0-826F-4E5C58C8E3C2}" destId="{5BFDE191-9CC9-4206-B6A1-86FC2533C861}" srcOrd="0" destOrd="0" parTransId="{C6F6BDE6-9F9E-4E46-AC9F-4C2275605F15}" sibTransId="{6F516448-D9D3-40F4-A6AE-E1974666B59A}"/>
    <dgm:cxn modelId="{E78C68CE-643D-4F0F-A090-7DE2D01FE2F4}" type="presOf" srcId="{5BFDE191-9CC9-4206-B6A1-86FC2533C861}" destId="{BB2572A1-03C8-40EA-878B-D75723930B3A}" srcOrd="0" destOrd="0" presId="urn:microsoft.com/office/officeart/2018/2/layout/IconCircleList"/>
    <dgm:cxn modelId="{1FCF7BE3-32A5-4186-A485-EBF8FD012024}" srcId="{3D8E8EAD-28C5-4FC0-826F-4E5C58C8E3C2}" destId="{F08B3819-C31E-4E22-B8AD-0D7F6EFA25C2}" srcOrd="2" destOrd="0" parTransId="{57B0DAB4-19E0-4030-9F7F-4BE7EB26EF5B}" sibTransId="{CCDFC002-F650-4689-B968-21D53F2CDCD3}"/>
    <dgm:cxn modelId="{2EA620EA-7C22-458D-9845-2FDA6B36AF93}" type="presOf" srcId="{F08B3819-C31E-4E22-B8AD-0D7F6EFA25C2}" destId="{85A15AC8-3DED-47BE-B34F-8002AC975CC8}" srcOrd="0" destOrd="0" presId="urn:microsoft.com/office/officeart/2018/2/layout/IconCircleList"/>
    <dgm:cxn modelId="{571432ED-1349-4997-B4F7-D3D7FE124F25}" type="presOf" srcId="{C7867A72-E197-4B1E-A14E-D6475A42BE95}" destId="{2356EFA5-272A-4FEA-B4A1-F22A5CA928F7}" srcOrd="0" destOrd="0" presId="urn:microsoft.com/office/officeart/2018/2/layout/IconCircleList"/>
    <dgm:cxn modelId="{4ED177EE-571F-4D1E-98AC-A232751DD4FE}" type="presOf" srcId="{CCDFC002-F650-4689-B968-21D53F2CDCD3}" destId="{535B351A-5D97-471B-8BEC-677A1F3B842E}" srcOrd="0" destOrd="0" presId="urn:microsoft.com/office/officeart/2018/2/layout/IconCircleList"/>
    <dgm:cxn modelId="{2AE19FF1-A1EC-4C40-B389-C6E5F5AC857C}" type="presOf" srcId="{3D8E8EAD-28C5-4FC0-826F-4E5C58C8E3C2}" destId="{31D8D021-C84E-42F8-8CF3-DDEFE8B07E0A}" srcOrd="0" destOrd="0" presId="urn:microsoft.com/office/officeart/2018/2/layout/IconCircleList"/>
    <dgm:cxn modelId="{91A40EF7-7C73-41FD-A30C-99E211E7FFD3}" type="presOf" srcId="{B6679A41-2455-4D7D-8811-F755F2900CBA}" destId="{D00466EE-E6CD-4510-A4BF-921A1DD29B8C}" srcOrd="0" destOrd="0" presId="urn:microsoft.com/office/officeart/2018/2/layout/IconCircleList"/>
    <dgm:cxn modelId="{1BC1FBA8-DE11-431E-91F2-08048DCFF54D}" type="presParOf" srcId="{31D8D021-C84E-42F8-8CF3-DDEFE8B07E0A}" destId="{4D605D39-1894-4FB9-993B-21A31AB59A92}" srcOrd="0" destOrd="0" presId="urn:microsoft.com/office/officeart/2018/2/layout/IconCircleList"/>
    <dgm:cxn modelId="{7638EC1F-302E-4EDB-B0ED-238064721AD9}" type="presParOf" srcId="{4D605D39-1894-4FB9-993B-21A31AB59A92}" destId="{18C4D93F-2DD2-4477-B220-5AEDA65E6F60}" srcOrd="0" destOrd="0" presId="urn:microsoft.com/office/officeart/2018/2/layout/IconCircleList"/>
    <dgm:cxn modelId="{DA075269-C73E-4411-ABC6-990BA263D958}" type="presParOf" srcId="{18C4D93F-2DD2-4477-B220-5AEDA65E6F60}" destId="{150AB1BA-AA86-4EF0-AB0D-C33E45029F72}" srcOrd="0" destOrd="0" presId="urn:microsoft.com/office/officeart/2018/2/layout/IconCircleList"/>
    <dgm:cxn modelId="{1EF1A142-DD96-4254-A139-4D9620008522}" type="presParOf" srcId="{18C4D93F-2DD2-4477-B220-5AEDA65E6F60}" destId="{6EB24E8B-8BB8-4A5F-968E-1509F427F5A7}" srcOrd="1" destOrd="0" presId="urn:microsoft.com/office/officeart/2018/2/layout/IconCircleList"/>
    <dgm:cxn modelId="{87F45152-81BF-45D8-9344-FA43DC847B9E}" type="presParOf" srcId="{18C4D93F-2DD2-4477-B220-5AEDA65E6F60}" destId="{624418DE-AECE-46A8-9BFC-0EB74FE98D7A}" srcOrd="2" destOrd="0" presId="urn:microsoft.com/office/officeart/2018/2/layout/IconCircleList"/>
    <dgm:cxn modelId="{3BCE9AEA-4A4E-4B0E-89AD-5CB2FF991C7F}" type="presParOf" srcId="{18C4D93F-2DD2-4477-B220-5AEDA65E6F60}" destId="{BB2572A1-03C8-40EA-878B-D75723930B3A}" srcOrd="3" destOrd="0" presId="urn:microsoft.com/office/officeart/2018/2/layout/IconCircleList"/>
    <dgm:cxn modelId="{8459778D-5405-4388-9A09-AFE4F3CBBC3D}" type="presParOf" srcId="{4D605D39-1894-4FB9-993B-21A31AB59A92}" destId="{14AA0A00-1115-4A90-8C83-333092533545}" srcOrd="1" destOrd="0" presId="urn:microsoft.com/office/officeart/2018/2/layout/IconCircleList"/>
    <dgm:cxn modelId="{59D1C344-ECDD-48A1-B2CF-BC29ACB85A56}" type="presParOf" srcId="{4D605D39-1894-4FB9-993B-21A31AB59A92}" destId="{61017A1B-C5C8-4F7D-BD62-8713A5A6200C}" srcOrd="2" destOrd="0" presId="urn:microsoft.com/office/officeart/2018/2/layout/IconCircleList"/>
    <dgm:cxn modelId="{A2FB6B52-A867-4C0B-829D-0D735DF94812}" type="presParOf" srcId="{61017A1B-C5C8-4F7D-BD62-8713A5A6200C}" destId="{167380EB-92EB-4B36-87E2-2E2D8E1DC7FB}" srcOrd="0" destOrd="0" presId="urn:microsoft.com/office/officeart/2018/2/layout/IconCircleList"/>
    <dgm:cxn modelId="{B7E9405D-0E73-4826-B3E0-091EEE1F7C97}" type="presParOf" srcId="{61017A1B-C5C8-4F7D-BD62-8713A5A6200C}" destId="{4E8BD68F-5E43-422D-8259-34B1B77F4E3E}" srcOrd="1" destOrd="0" presId="urn:microsoft.com/office/officeart/2018/2/layout/IconCircleList"/>
    <dgm:cxn modelId="{D8CDCB95-E8FD-4CE5-BE30-03C1458E50B4}" type="presParOf" srcId="{61017A1B-C5C8-4F7D-BD62-8713A5A6200C}" destId="{B8FD1A59-B38A-43EF-BEE5-9B46E1FE1478}" srcOrd="2" destOrd="0" presId="urn:microsoft.com/office/officeart/2018/2/layout/IconCircleList"/>
    <dgm:cxn modelId="{EEC9A4E6-7FA5-405C-AF02-5B69604660B4}" type="presParOf" srcId="{61017A1B-C5C8-4F7D-BD62-8713A5A6200C}" destId="{813F502C-BC1C-41A6-872A-FFB79F4CC19C}" srcOrd="3" destOrd="0" presId="urn:microsoft.com/office/officeart/2018/2/layout/IconCircleList"/>
    <dgm:cxn modelId="{750874FA-A080-49D2-9D4A-04B932B682DD}" type="presParOf" srcId="{4D605D39-1894-4FB9-993B-21A31AB59A92}" destId="{2356EFA5-272A-4FEA-B4A1-F22A5CA928F7}" srcOrd="3" destOrd="0" presId="urn:microsoft.com/office/officeart/2018/2/layout/IconCircleList"/>
    <dgm:cxn modelId="{197CA71A-D3A7-4C56-9080-C6055A067C66}" type="presParOf" srcId="{4D605D39-1894-4FB9-993B-21A31AB59A92}" destId="{99EDFD5D-81FC-4961-91F6-699D37EDBE2F}" srcOrd="4" destOrd="0" presId="urn:microsoft.com/office/officeart/2018/2/layout/IconCircleList"/>
    <dgm:cxn modelId="{943132A9-758D-43CF-826C-D820E544FA52}" type="presParOf" srcId="{99EDFD5D-81FC-4961-91F6-699D37EDBE2F}" destId="{D21B1FB3-CC7B-4311-8FEE-1B267929FDF2}" srcOrd="0" destOrd="0" presId="urn:microsoft.com/office/officeart/2018/2/layout/IconCircleList"/>
    <dgm:cxn modelId="{D7A879FA-DB95-4E9B-B9CA-7347C7F623CA}" type="presParOf" srcId="{99EDFD5D-81FC-4961-91F6-699D37EDBE2F}" destId="{6B70D67A-F9D8-441A-B317-F4764DF5D8B4}" srcOrd="1" destOrd="0" presId="urn:microsoft.com/office/officeart/2018/2/layout/IconCircleList"/>
    <dgm:cxn modelId="{80E55D17-3544-489C-AE29-FA350882807D}" type="presParOf" srcId="{99EDFD5D-81FC-4961-91F6-699D37EDBE2F}" destId="{8D428DB4-FEB3-4B1F-B132-75E902922666}" srcOrd="2" destOrd="0" presId="urn:microsoft.com/office/officeart/2018/2/layout/IconCircleList"/>
    <dgm:cxn modelId="{F316DCF8-74A2-4B13-9DA8-FBE82E5317CC}" type="presParOf" srcId="{99EDFD5D-81FC-4961-91F6-699D37EDBE2F}" destId="{85A15AC8-3DED-47BE-B34F-8002AC975CC8}" srcOrd="3" destOrd="0" presId="urn:microsoft.com/office/officeart/2018/2/layout/IconCircleList"/>
    <dgm:cxn modelId="{25B6A9FD-FA80-4F40-9524-BA5A1A09C13A}" type="presParOf" srcId="{4D605D39-1894-4FB9-993B-21A31AB59A92}" destId="{535B351A-5D97-471B-8BEC-677A1F3B842E}" srcOrd="5" destOrd="0" presId="urn:microsoft.com/office/officeart/2018/2/layout/IconCircleList"/>
    <dgm:cxn modelId="{DB18802D-FB5A-43F6-BB0C-5FE59E07EE39}" type="presParOf" srcId="{4D605D39-1894-4FB9-993B-21A31AB59A92}" destId="{AD59A7E0-A0FE-47E1-8ABB-96FFB7D02C7F}" srcOrd="6" destOrd="0" presId="urn:microsoft.com/office/officeart/2018/2/layout/IconCircleList"/>
    <dgm:cxn modelId="{E95BD78A-8CAE-49BD-B8BE-8F3358E3300D}" type="presParOf" srcId="{AD59A7E0-A0FE-47E1-8ABB-96FFB7D02C7F}" destId="{2601EFFF-5F3E-4E85-90E7-4AB99FDEE839}" srcOrd="0" destOrd="0" presId="urn:microsoft.com/office/officeart/2018/2/layout/IconCircleList"/>
    <dgm:cxn modelId="{8FAA3CA5-6F43-446D-B67F-39C0B3C382A4}" type="presParOf" srcId="{AD59A7E0-A0FE-47E1-8ABB-96FFB7D02C7F}" destId="{6BB7A496-0ADE-40B6-9E2E-EB818EC9FDB3}" srcOrd="1" destOrd="0" presId="urn:microsoft.com/office/officeart/2018/2/layout/IconCircleList"/>
    <dgm:cxn modelId="{C185294B-502D-4E74-BDAA-C0DD82165713}" type="presParOf" srcId="{AD59A7E0-A0FE-47E1-8ABB-96FFB7D02C7F}" destId="{901244B0-540D-4374-9F37-C633A4710869}" srcOrd="2" destOrd="0" presId="urn:microsoft.com/office/officeart/2018/2/layout/IconCircleList"/>
    <dgm:cxn modelId="{D756BB6A-ABFD-4685-B59F-EFE218FFA242}" type="presParOf" srcId="{AD59A7E0-A0FE-47E1-8ABB-96FFB7D02C7F}" destId="{D00466EE-E6CD-4510-A4BF-921A1DD29B8C}"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DB6F776-7287-4C38-829D-8433C2A7108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C849BBB-1546-407A-B712-91621E0E49E5}">
      <dgm:prSet/>
      <dgm:spPr/>
      <dgm:t>
        <a:bodyPr/>
        <a:lstStyle/>
        <a:p>
          <a:pPr>
            <a:lnSpc>
              <a:spcPct val="100000"/>
            </a:lnSpc>
          </a:pPr>
          <a:r>
            <a:rPr lang="en-US" b="1" dirty="0">
              <a:latin typeface="Cambria" panose="02040503050406030204" pitchFamily="18" charset="0"/>
              <a:ea typeface="Cambria" panose="02040503050406030204" pitchFamily="18" charset="0"/>
            </a:rPr>
            <a:t>Passport size photo</a:t>
          </a:r>
        </a:p>
      </dgm:t>
    </dgm:pt>
    <dgm:pt modelId="{54C177C4-C6A1-48D2-A411-2CA04374B5ED}" type="parTrans" cxnId="{75B8FEA0-21BA-4F1C-9D60-7D57C94945D2}">
      <dgm:prSet/>
      <dgm:spPr/>
      <dgm:t>
        <a:bodyPr/>
        <a:lstStyle/>
        <a:p>
          <a:endParaRPr lang="en-US"/>
        </a:p>
      </dgm:t>
    </dgm:pt>
    <dgm:pt modelId="{4F6C90A7-B92E-43E3-BB50-B80C76064787}" type="sibTrans" cxnId="{75B8FEA0-21BA-4F1C-9D60-7D57C94945D2}">
      <dgm:prSet/>
      <dgm:spPr/>
      <dgm:t>
        <a:bodyPr/>
        <a:lstStyle/>
        <a:p>
          <a:endParaRPr lang="en-US"/>
        </a:p>
      </dgm:t>
    </dgm:pt>
    <dgm:pt modelId="{B089F5FF-A362-404D-AAAE-E87D6D79C690}">
      <dgm:prSet/>
      <dgm:spPr/>
      <dgm:t>
        <a:bodyPr/>
        <a:lstStyle/>
        <a:p>
          <a:pPr>
            <a:lnSpc>
              <a:spcPct val="100000"/>
            </a:lnSpc>
          </a:pPr>
          <a:r>
            <a:rPr lang="en-US" b="1">
              <a:latin typeface="Cambria" panose="02040503050406030204" pitchFamily="18" charset="0"/>
              <a:ea typeface="Cambria" panose="02040503050406030204" pitchFamily="18" charset="0"/>
            </a:rPr>
            <a:t>National ID/ Maisha Card</a:t>
          </a:r>
        </a:p>
      </dgm:t>
    </dgm:pt>
    <dgm:pt modelId="{4E84F457-B96C-41CF-B801-8E53A49F8D44}" type="parTrans" cxnId="{8AE962EC-D993-45ED-AAF3-6C0EC59954C3}">
      <dgm:prSet/>
      <dgm:spPr/>
      <dgm:t>
        <a:bodyPr/>
        <a:lstStyle/>
        <a:p>
          <a:endParaRPr lang="en-US"/>
        </a:p>
      </dgm:t>
    </dgm:pt>
    <dgm:pt modelId="{0F10ACF7-CF38-4D4A-A183-DCED2959670A}" type="sibTrans" cxnId="{8AE962EC-D993-45ED-AAF3-6C0EC59954C3}">
      <dgm:prSet/>
      <dgm:spPr/>
      <dgm:t>
        <a:bodyPr/>
        <a:lstStyle/>
        <a:p>
          <a:endParaRPr lang="en-US"/>
        </a:p>
      </dgm:t>
    </dgm:pt>
    <dgm:pt modelId="{B3FF2A95-394B-4FDD-B9D7-26B0B0A83BC7}">
      <dgm:prSet custT="1"/>
      <dgm:spPr/>
      <dgm:t>
        <a:bodyPr/>
        <a:lstStyle/>
        <a:p>
          <a:pPr>
            <a:lnSpc>
              <a:spcPct val="100000"/>
            </a:lnSpc>
          </a:pPr>
          <a:r>
            <a:rPr lang="en-US" sz="2500" b="1">
              <a:latin typeface="Cambria" panose="02040503050406030204" pitchFamily="18" charset="0"/>
              <a:ea typeface="Cambria" panose="02040503050406030204" pitchFamily="18" charset="0"/>
            </a:rPr>
            <a:t>Birth Certificate </a:t>
          </a:r>
        </a:p>
        <a:p>
          <a:pPr>
            <a:lnSpc>
              <a:spcPct val="100000"/>
            </a:lnSpc>
          </a:pPr>
          <a:r>
            <a:rPr lang="en-US" sz="2500" b="1">
              <a:latin typeface="Cambria" panose="02040503050406030204" pitchFamily="18" charset="0"/>
              <a:ea typeface="Cambria" panose="02040503050406030204" pitchFamily="18" charset="0"/>
            </a:rPr>
            <a:t>(</a:t>
          </a:r>
          <a:r>
            <a:rPr lang="en-US" sz="2000" b="1" i="1">
              <a:latin typeface="Cambria" panose="02040503050406030204" pitchFamily="18" charset="0"/>
              <a:ea typeface="Cambria" panose="02040503050406030204" pitchFamily="18" charset="0"/>
            </a:rPr>
            <a:t>if under 19years with no ID</a:t>
          </a:r>
          <a:r>
            <a:rPr lang="en-US" sz="2000" b="1">
              <a:latin typeface="Cambria" panose="02040503050406030204" pitchFamily="18" charset="0"/>
              <a:ea typeface="Cambria" panose="02040503050406030204" pitchFamily="18" charset="0"/>
            </a:rPr>
            <a:t>).</a:t>
          </a:r>
          <a:r>
            <a:rPr lang="en-US" sz="2500" b="1">
              <a:latin typeface="Cambria" panose="02040503050406030204" pitchFamily="18" charset="0"/>
              <a:ea typeface="Cambria" panose="02040503050406030204" pitchFamily="18" charset="0"/>
            </a:rPr>
            <a:t>	</a:t>
          </a:r>
          <a:endParaRPr lang="en-US" sz="2500" b="1" dirty="0">
            <a:latin typeface="Cambria" panose="02040503050406030204" pitchFamily="18" charset="0"/>
            <a:ea typeface="Cambria" panose="02040503050406030204" pitchFamily="18" charset="0"/>
          </a:endParaRPr>
        </a:p>
      </dgm:t>
    </dgm:pt>
    <dgm:pt modelId="{4B988D20-6C76-41A2-8F3C-404EB055BD22}" type="parTrans" cxnId="{8FD2153E-C026-4CB9-AB7E-7D0118455779}">
      <dgm:prSet/>
      <dgm:spPr/>
      <dgm:t>
        <a:bodyPr/>
        <a:lstStyle/>
        <a:p>
          <a:endParaRPr lang="en-US"/>
        </a:p>
      </dgm:t>
    </dgm:pt>
    <dgm:pt modelId="{81CA49AD-8D46-444B-A22C-A69823A7EFEE}" type="sibTrans" cxnId="{8FD2153E-C026-4CB9-AB7E-7D0118455779}">
      <dgm:prSet/>
      <dgm:spPr/>
      <dgm:t>
        <a:bodyPr/>
        <a:lstStyle/>
        <a:p>
          <a:endParaRPr lang="en-US"/>
        </a:p>
      </dgm:t>
    </dgm:pt>
    <dgm:pt modelId="{7C3EDB3C-5CC9-4736-BC01-E91E1E76EFEE}" type="pres">
      <dgm:prSet presAssocID="{0DB6F776-7287-4C38-829D-8433C2A7108E}" presName="root" presStyleCnt="0">
        <dgm:presLayoutVars>
          <dgm:dir/>
          <dgm:resizeHandles val="exact"/>
        </dgm:presLayoutVars>
      </dgm:prSet>
      <dgm:spPr/>
    </dgm:pt>
    <dgm:pt modelId="{6C5254C9-1846-42D0-8458-19FA38B08AED}" type="pres">
      <dgm:prSet presAssocID="{8C849BBB-1546-407A-B712-91621E0E49E5}" presName="compNode" presStyleCnt="0"/>
      <dgm:spPr/>
    </dgm:pt>
    <dgm:pt modelId="{AAE43BC0-7255-4C1F-972C-EAB13B448F9A}" type="pres">
      <dgm:prSet presAssocID="{8C849BBB-1546-407A-B712-91621E0E49E5}" presName="bgRect" presStyleLbl="bgShp" presStyleIdx="0" presStyleCnt="3"/>
      <dgm:spPr/>
    </dgm:pt>
    <dgm:pt modelId="{9F2A7539-9D94-4325-8396-06E98AB99B9F}" type="pres">
      <dgm:prSet presAssocID="{8C849BBB-1546-407A-B712-91621E0E49E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mera"/>
        </a:ext>
      </dgm:extLst>
    </dgm:pt>
    <dgm:pt modelId="{B6F9293F-DDDF-43CC-B574-E7CFF6494E08}" type="pres">
      <dgm:prSet presAssocID="{8C849BBB-1546-407A-B712-91621E0E49E5}" presName="spaceRect" presStyleCnt="0"/>
      <dgm:spPr/>
    </dgm:pt>
    <dgm:pt modelId="{64E74F45-04E9-4A0A-A99F-DF80537DC23E}" type="pres">
      <dgm:prSet presAssocID="{8C849BBB-1546-407A-B712-91621E0E49E5}" presName="parTx" presStyleLbl="revTx" presStyleIdx="0" presStyleCnt="3">
        <dgm:presLayoutVars>
          <dgm:chMax val="0"/>
          <dgm:chPref val="0"/>
        </dgm:presLayoutVars>
      </dgm:prSet>
      <dgm:spPr/>
    </dgm:pt>
    <dgm:pt modelId="{0BF87434-9BD0-4B55-B8E8-691DFDBAE1DB}" type="pres">
      <dgm:prSet presAssocID="{4F6C90A7-B92E-43E3-BB50-B80C76064787}" presName="sibTrans" presStyleCnt="0"/>
      <dgm:spPr/>
    </dgm:pt>
    <dgm:pt modelId="{E3B4485E-F07C-4ED3-8975-DBE8A4CB8E69}" type="pres">
      <dgm:prSet presAssocID="{B089F5FF-A362-404D-AAAE-E87D6D79C690}" presName="compNode" presStyleCnt="0"/>
      <dgm:spPr/>
    </dgm:pt>
    <dgm:pt modelId="{4363A054-E966-41EA-AFAE-B936303D73C9}" type="pres">
      <dgm:prSet presAssocID="{B089F5FF-A362-404D-AAAE-E87D6D79C690}" presName="bgRect" presStyleLbl="bgShp" presStyleIdx="1" presStyleCnt="3"/>
      <dgm:spPr/>
    </dgm:pt>
    <dgm:pt modelId="{48F857D2-C70A-4CC5-AD89-5D9FD4CD1356}" type="pres">
      <dgm:prSet presAssocID="{B089F5FF-A362-404D-AAAE-E87D6D79C69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mployee Badge"/>
        </a:ext>
      </dgm:extLst>
    </dgm:pt>
    <dgm:pt modelId="{A416F9FD-2C5E-42F4-89FA-C904273238BD}" type="pres">
      <dgm:prSet presAssocID="{B089F5FF-A362-404D-AAAE-E87D6D79C690}" presName="spaceRect" presStyleCnt="0"/>
      <dgm:spPr/>
    </dgm:pt>
    <dgm:pt modelId="{625E609A-5AAE-4CF4-9449-8629E6F6EB1F}" type="pres">
      <dgm:prSet presAssocID="{B089F5FF-A362-404D-AAAE-E87D6D79C690}" presName="parTx" presStyleLbl="revTx" presStyleIdx="1" presStyleCnt="3">
        <dgm:presLayoutVars>
          <dgm:chMax val="0"/>
          <dgm:chPref val="0"/>
        </dgm:presLayoutVars>
      </dgm:prSet>
      <dgm:spPr/>
    </dgm:pt>
    <dgm:pt modelId="{38943864-0935-4637-A45B-C127250D2372}" type="pres">
      <dgm:prSet presAssocID="{0F10ACF7-CF38-4D4A-A183-DCED2959670A}" presName="sibTrans" presStyleCnt="0"/>
      <dgm:spPr/>
    </dgm:pt>
    <dgm:pt modelId="{44DA4438-528C-459F-BFD1-BFAEAF96B3C9}" type="pres">
      <dgm:prSet presAssocID="{B3FF2A95-394B-4FDD-B9D7-26B0B0A83BC7}" presName="compNode" presStyleCnt="0"/>
      <dgm:spPr/>
    </dgm:pt>
    <dgm:pt modelId="{DEA990D4-A3EF-401D-BD47-EF0820702F98}" type="pres">
      <dgm:prSet presAssocID="{B3FF2A95-394B-4FDD-B9D7-26B0B0A83BC7}" presName="bgRect" presStyleLbl="bgShp" presStyleIdx="2" presStyleCnt="3"/>
      <dgm:spPr/>
    </dgm:pt>
    <dgm:pt modelId="{BA103A75-97ED-4E31-A8E2-7A1E86EF4D19}" type="pres">
      <dgm:prSet presAssocID="{B3FF2A95-394B-4FDD-B9D7-26B0B0A83BC7}" presName="iconRect" presStyleLbl="node1" presStyleIdx="2" presStyleCnt="3"/>
      <dgm:spPr>
        <a:ln>
          <a:noFill/>
        </a:ln>
      </dgm:spPr>
    </dgm:pt>
    <dgm:pt modelId="{1598F28A-AE68-46D4-B34D-322B94DBEE70}" type="pres">
      <dgm:prSet presAssocID="{B3FF2A95-394B-4FDD-B9D7-26B0B0A83BC7}" presName="spaceRect" presStyleCnt="0"/>
      <dgm:spPr/>
    </dgm:pt>
    <dgm:pt modelId="{F2A08E0E-8A91-49E8-A5D8-17A1A4D8ADAC}" type="pres">
      <dgm:prSet presAssocID="{B3FF2A95-394B-4FDD-B9D7-26B0B0A83BC7}" presName="parTx" presStyleLbl="revTx" presStyleIdx="2" presStyleCnt="3">
        <dgm:presLayoutVars>
          <dgm:chMax val="0"/>
          <dgm:chPref val="0"/>
        </dgm:presLayoutVars>
      </dgm:prSet>
      <dgm:spPr/>
    </dgm:pt>
  </dgm:ptLst>
  <dgm:cxnLst>
    <dgm:cxn modelId="{8FD2153E-C026-4CB9-AB7E-7D0118455779}" srcId="{0DB6F776-7287-4C38-829D-8433C2A7108E}" destId="{B3FF2A95-394B-4FDD-B9D7-26B0B0A83BC7}" srcOrd="2" destOrd="0" parTransId="{4B988D20-6C76-41A2-8F3C-404EB055BD22}" sibTransId="{81CA49AD-8D46-444B-A22C-A69823A7EFEE}"/>
    <dgm:cxn modelId="{ECDA7C48-82BA-468A-91EE-B3B5260C1DF3}" type="presOf" srcId="{B3FF2A95-394B-4FDD-B9D7-26B0B0A83BC7}" destId="{F2A08E0E-8A91-49E8-A5D8-17A1A4D8ADAC}" srcOrd="0" destOrd="0" presId="urn:microsoft.com/office/officeart/2018/2/layout/IconVerticalSolidList"/>
    <dgm:cxn modelId="{D46CDA57-D6F0-4CB4-A57C-9A1F9CA43581}" type="presOf" srcId="{B089F5FF-A362-404D-AAAE-E87D6D79C690}" destId="{625E609A-5AAE-4CF4-9449-8629E6F6EB1F}" srcOrd="0" destOrd="0" presId="urn:microsoft.com/office/officeart/2018/2/layout/IconVerticalSolidList"/>
    <dgm:cxn modelId="{41B0AA8A-CDE1-40D2-8C1A-48C96C003DFE}" type="presOf" srcId="{8C849BBB-1546-407A-B712-91621E0E49E5}" destId="{64E74F45-04E9-4A0A-A99F-DF80537DC23E}" srcOrd="0" destOrd="0" presId="urn:microsoft.com/office/officeart/2018/2/layout/IconVerticalSolidList"/>
    <dgm:cxn modelId="{75B8FEA0-21BA-4F1C-9D60-7D57C94945D2}" srcId="{0DB6F776-7287-4C38-829D-8433C2A7108E}" destId="{8C849BBB-1546-407A-B712-91621E0E49E5}" srcOrd="0" destOrd="0" parTransId="{54C177C4-C6A1-48D2-A411-2CA04374B5ED}" sibTransId="{4F6C90A7-B92E-43E3-BB50-B80C76064787}"/>
    <dgm:cxn modelId="{906F4CB0-CE76-4FAB-B61A-9ADC7B1EE165}" type="presOf" srcId="{0DB6F776-7287-4C38-829D-8433C2A7108E}" destId="{7C3EDB3C-5CC9-4736-BC01-E91E1E76EFEE}" srcOrd="0" destOrd="0" presId="urn:microsoft.com/office/officeart/2018/2/layout/IconVerticalSolidList"/>
    <dgm:cxn modelId="{8AE962EC-D993-45ED-AAF3-6C0EC59954C3}" srcId="{0DB6F776-7287-4C38-829D-8433C2A7108E}" destId="{B089F5FF-A362-404D-AAAE-E87D6D79C690}" srcOrd="1" destOrd="0" parTransId="{4E84F457-B96C-41CF-B801-8E53A49F8D44}" sibTransId="{0F10ACF7-CF38-4D4A-A183-DCED2959670A}"/>
    <dgm:cxn modelId="{739D460D-051B-41E0-ADBB-B8760C1BA5C3}" type="presParOf" srcId="{7C3EDB3C-5CC9-4736-BC01-E91E1E76EFEE}" destId="{6C5254C9-1846-42D0-8458-19FA38B08AED}" srcOrd="0" destOrd="0" presId="urn:microsoft.com/office/officeart/2018/2/layout/IconVerticalSolidList"/>
    <dgm:cxn modelId="{0907AA73-A6CB-4EB4-99FF-1C9D913E1E51}" type="presParOf" srcId="{6C5254C9-1846-42D0-8458-19FA38B08AED}" destId="{AAE43BC0-7255-4C1F-972C-EAB13B448F9A}" srcOrd="0" destOrd="0" presId="urn:microsoft.com/office/officeart/2018/2/layout/IconVerticalSolidList"/>
    <dgm:cxn modelId="{00AF2BC9-DC8A-40D8-882B-6C4CB979A672}" type="presParOf" srcId="{6C5254C9-1846-42D0-8458-19FA38B08AED}" destId="{9F2A7539-9D94-4325-8396-06E98AB99B9F}" srcOrd="1" destOrd="0" presId="urn:microsoft.com/office/officeart/2018/2/layout/IconVerticalSolidList"/>
    <dgm:cxn modelId="{EE59AAA3-8BD3-4DDA-81DF-59E78ABA35B9}" type="presParOf" srcId="{6C5254C9-1846-42D0-8458-19FA38B08AED}" destId="{B6F9293F-DDDF-43CC-B574-E7CFF6494E08}" srcOrd="2" destOrd="0" presId="urn:microsoft.com/office/officeart/2018/2/layout/IconVerticalSolidList"/>
    <dgm:cxn modelId="{27C24782-9CC8-4073-BEC6-6DAF31CD5714}" type="presParOf" srcId="{6C5254C9-1846-42D0-8458-19FA38B08AED}" destId="{64E74F45-04E9-4A0A-A99F-DF80537DC23E}" srcOrd="3" destOrd="0" presId="urn:microsoft.com/office/officeart/2018/2/layout/IconVerticalSolidList"/>
    <dgm:cxn modelId="{99B5C6D8-D65E-4589-953D-A945A5551B0A}" type="presParOf" srcId="{7C3EDB3C-5CC9-4736-BC01-E91E1E76EFEE}" destId="{0BF87434-9BD0-4B55-B8E8-691DFDBAE1DB}" srcOrd="1" destOrd="0" presId="urn:microsoft.com/office/officeart/2018/2/layout/IconVerticalSolidList"/>
    <dgm:cxn modelId="{666C7279-87D7-44E3-823E-57D1C7352DA8}" type="presParOf" srcId="{7C3EDB3C-5CC9-4736-BC01-E91E1E76EFEE}" destId="{E3B4485E-F07C-4ED3-8975-DBE8A4CB8E69}" srcOrd="2" destOrd="0" presId="urn:microsoft.com/office/officeart/2018/2/layout/IconVerticalSolidList"/>
    <dgm:cxn modelId="{86C3315D-40D2-4DEC-98B8-98DD1B0EB224}" type="presParOf" srcId="{E3B4485E-F07C-4ED3-8975-DBE8A4CB8E69}" destId="{4363A054-E966-41EA-AFAE-B936303D73C9}" srcOrd="0" destOrd="0" presId="urn:microsoft.com/office/officeart/2018/2/layout/IconVerticalSolidList"/>
    <dgm:cxn modelId="{F4BE6CBE-0D82-4D81-B757-0BF26856C5DA}" type="presParOf" srcId="{E3B4485E-F07C-4ED3-8975-DBE8A4CB8E69}" destId="{48F857D2-C70A-4CC5-AD89-5D9FD4CD1356}" srcOrd="1" destOrd="0" presId="urn:microsoft.com/office/officeart/2018/2/layout/IconVerticalSolidList"/>
    <dgm:cxn modelId="{D752F4FF-46D2-4A9D-AA1A-0858DF2E430F}" type="presParOf" srcId="{E3B4485E-F07C-4ED3-8975-DBE8A4CB8E69}" destId="{A416F9FD-2C5E-42F4-89FA-C904273238BD}" srcOrd="2" destOrd="0" presId="urn:microsoft.com/office/officeart/2018/2/layout/IconVerticalSolidList"/>
    <dgm:cxn modelId="{57C4023F-731D-46A1-9E3A-6F2FCA5BC62D}" type="presParOf" srcId="{E3B4485E-F07C-4ED3-8975-DBE8A4CB8E69}" destId="{625E609A-5AAE-4CF4-9449-8629E6F6EB1F}" srcOrd="3" destOrd="0" presId="urn:microsoft.com/office/officeart/2018/2/layout/IconVerticalSolidList"/>
    <dgm:cxn modelId="{AA41F6CD-21E7-4E1E-BEB9-19BBE511D105}" type="presParOf" srcId="{7C3EDB3C-5CC9-4736-BC01-E91E1E76EFEE}" destId="{38943864-0935-4637-A45B-C127250D2372}" srcOrd="3" destOrd="0" presId="urn:microsoft.com/office/officeart/2018/2/layout/IconVerticalSolidList"/>
    <dgm:cxn modelId="{B6BC7E03-7F31-476D-89FC-C65939F58A01}" type="presParOf" srcId="{7C3EDB3C-5CC9-4736-BC01-E91E1E76EFEE}" destId="{44DA4438-528C-459F-BFD1-BFAEAF96B3C9}" srcOrd="4" destOrd="0" presId="urn:microsoft.com/office/officeart/2018/2/layout/IconVerticalSolidList"/>
    <dgm:cxn modelId="{E955B878-F6AC-42A0-8DE5-1FC7B2F7F386}" type="presParOf" srcId="{44DA4438-528C-459F-BFD1-BFAEAF96B3C9}" destId="{DEA990D4-A3EF-401D-BD47-EF0820702F98}" srcOrd="0" destOrd="0" presId="urn:microsoft.com/office/officeart/2018/2/layout/IconVerticalSolidList"/>
    <dgm:cxn modelId="{AF9742D5-1D4E-4DC6-8528-0D47CBF20A53}" type="presParOf" srcId="{44DA4438-528C-459F-BFD1-BFAEAF96B3C9}" destId="{BA103A75-97ED-4E31-A8E2-7A1E86EF4D19}" srcOrd="1" destOrd="0" presId="urn:microsoft.com/office/officeart/2018/2/layout/IconVerticalSolidList"/>
    <dgm:cxn modelId="{3158DCB8-3CEB-4300-8180-5311FDF30419}" type="presParOf" srcId="{44DA4438-528C-459F-BFD1-BFAEAF96B3C9}" destId="{1598F28A-AE68-46D4-B34D-322B94DBEE70}" srcOrd="2" destOrd="0" presId="urn:microsoft.com/office/officeart/2018/2/layout/IconVerticalSolidList"/>
    <dgm:cxn modelId="{D1170B27-9AF4-4A72-99ED-D83A50122610}" type="presParOf" srcId="{44DA4438-528C-459F-BFD1-BFAEAF96B3C9}" destId="{F2A08E0E-8A91-49E8-A5D8-17A1A4D8ADA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C3873D-33CB-4AE3-93FC-D3AF06852FCC}">
      <dsp:nvSpPr>
        <dsp:cNvPr id="0" name=""/>
        <dsp:cNvSpPr/>
      </dsp:nvSpPr>
      <dsp:spPr>
        <a:xfrm>
          <a:off x="3952398" y="54391"/>
          <a:ext cx="2610802" cy="2610802"/>
        </a:xfrm>
        <a:prstGeom prst="ellipse">
          <a:avLst/>
        </a:prstGeom>
        <a:solidFill>
          <a:schemeClr val="accent2">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en-US" sz="3000" b="1" kern="1200" dirty="0">
              <a:latin typeface="Cambria" panose="02040503050406030204" pitchFamily="18" charset="0"/>
              <a:ea typeface="Cambria" panose="02040503050406030204" pitchFamily="18" charset="0"/>
            </a:rPr>
            <a:t>Need</a:t>
          </a:r>
        </a:p>
      </dsp:txBody>
      <dsp:txXfrm>
        <a:off x="4300505" y="511282"/>
        <a:ext cx="1914588" cy="1174861"/>
      </dsp:txXfrm>
    </dsp:sp>
    <dsp:sp modelId="{B21696DD-CBED-4E69-A7D1-AEA75FD62E87}">
      <dsp:nvSpPr>
        <dsp:cNvPr id="0" name=""/>
        <dsp:cNvSpPr/>
      </dsp:nvSpPr>
      <dsp:spPr>
        <a:xfrm>
          <a:off x="4894463" y="1686143"/>
          <a:ext cx="2610802" cy="2610802"/>
        </a:xfrm>
        <a:prstGeom prst="ellipse">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en-US" sz="3000" b="1" kern="1200" dirty="0">
              <a:latin typeface="Cambria" panose="02040503050406030204" pitchFamily="18" charset="0"/>
              <a:ea typeface="Cambria" panose="02040503050406030204" pitchFamily="18" charset="0"/>
            </a:rPr>
            <a:t>Program Cost</a:t>
          </a:r>
        </a:p>
      </dsp:txBody>
      <dsp:txXfrm>
        <a:off x="5692933" y="2360600"/>
        <a:ext cx="1566481" cy="1435941"/>
      </dsp:txXfrm>
    </dsp:sp>
    <dsp:sp modelId="{74A96DCD-AF86-49A5-AE81-F8646E287E67}">
      <dsp:nvSpPr>
        <dsp:cNvPr id="0" name=""/>
        <dsp:cNvSpPr/>
      </dsp:nvSpPr>
      <dsp:spPr>
        <a:xfrm>
          <a:off x="3010333" y="1686143"/>
          <a:ext cx="2610802" cy="2610802"/>
        </a:xfrm>
        <a:prstGeom prst="ellipse">
          <a:avLst/>
        </a:prstGeom>
        <a:solidFill>
          <a:schemeClr val="accent4">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en-US" sz="3000" b="1" kern="1200" dirty="0">
              <a:latin typeface="Cambria" panose="02040503050406030204" pitchFamily="18" charset="0"/>
              <a:ea typeface="Cambria" panose="02040503050406030204" pitchFamily="18" charset="0"/>
            </a:rPr>
            <a:t>Income</a:t>
          </a:r>
        </a:p>
      </dsp:txBody>
      <dsp:txXfrm>
        <a:off x="3256184" y="2360600"/>
        <a:ext cx="1566481" cy="14359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6C77D5-BEB6-4CA3-8FF4-96D5ACE0C7FD}">
      <dsp:nvSpPr>
        <dsp:cNvPr id="0" name=""/>
        <dsp:cNvSpPr/>
      </dsp:nvSpPr>
      <dsp:spPr>
        <a:xfrm>
          <a:off x="99" y="485906"/>
          <a:ext cx="2299129" cy="270485"/>
        </a:xfrm>
        <a:prstGeom prst="rect">
          <a:avLst/>
        </a:prstGeom>
        <a:solidFill>
          <a:srgbClr val="C00000"/>
        </a:solidFill>
        <a:ln w="19050" cap="flat" cmpd="sng" algn="ctr">
          <a:noFill/>
          <a:prstDash val="solid"/>
          <a:miter lim="800000"/>
        </a:ln>
        <a:effectLst/>
      </dsp:spPr>
      <dsp:style>
        <a:lnRef idx="2">
          <a:schemeClr val="accent1">
            <a:shade val="15000"/>
          </a:schemeClr>
        </a:lnRef>
        <a:fillRef idx="1">
          <a:schemeClr val="accent1"/>
        </a:fillRef>
        <a:effectRef idx="0">
          <a:schemeClr val="accent1"/>
        </a:effectRef>
        <a:fontRef idx="minor">
          <a:schemeClr val="lt1"/>
        </a:fontRef>
      </dsp:style>
    </dsp:sp>
    <dsp:sp modelId="{83EE0279-CC60-4B94-88C1-B910121174A2}">
      <dsp:nvSpPr>
        <dsp:cNvPr id="0" name=""/>
        <dsp:cNvSpPr/>
      </dsp:nvSpPr>
      <dsp:spPr>
        <a:xfrm>
          <a:off x="3962" y="587489"/>
          <a:ext cx="168902" cy="168902"/>
        </a:xfrm>
        <a:prstGeom prst="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40D336-0C85-450E-85D9-616958DE4F53}">
      <dsp:nvSpPr>
        <dsp:cNvPr id="0" name=""/>
        <dsp:cNvSpPr/>
      </dsp:nvSpPr>
      <dsp:spPr bwMode="white">
        <a:xfrm>
          <a:off x="269419" y="385333"/>
          <a:ext cx="1838200" cy="485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bg1"/>
              </a:solidFill>
              <a:latin typeface="Cambria" panose="02040503050406030204" pitchFamily="18" charset="0"/>
              <a:ea typeface="Cambria" panose="02040503050406030204" pitchFamily="18" charset="0"/>
            </a:rPr>
            <a:t>Band 1</a:t>
          </a:r>
          <a:endParaRPr lang="en-US" sz="1600" b="1" kern="1200" dirty="0">
            <a:solidFill>
              <a:srgbClr val="FFC000"/>
            </a:solidFill>
            <a:latin typeface="Cambria" panose="02040503050406030204" pitchFamily="18" charset="0"/>
            <a:ea typeface="Cambria" panose="02040503050406030204" pitchFamily="18" charset="0"/>
          </a:endParaRPr>
        </a:p>
      </dsp:txBody>
      <dsp:txXfrm>
        <a:off x="269419" y="385333"/>
        <a:ext cx="1838200" cy="485906"/>
      </dsp:txXfrm>
    </dsp:sp>
    <dsp:sp modelId="{89779347-9191-4305-BA01-7863877360DE}">
      <dsp:nvSpPr>
        <dsp:cNvPr id="0" name=""/>
        <dsp:cNvSpPr/>
      </dsp:nvSpPr>
      <dsp:spPr>
        <a:xfrm>
          <a:off x="3962" y="981196"/>
          <a:ext cx="168898" cy="168898"/>
        </a:xfrm>
        <a:prstGeom prst="rect">
          <a:avLst/>
        </a:prstGeom>
        <a:solidFill>
          <a:schemeClr val="lt1">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DBA965-CE97-4563-BF76-C54998C70053}">
      <dsp:nvSpPr>
        <dsp:cNvPr id="0" name=""/>
        <dsp:cNvSpPr/>
      </dsp:nvSpPr>
      <dsp:spPr bwMode="white">
        <a:xfrm>
          <a:off x="164901" y="868794"/>
          <a:ext cx="2138190" cy="393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Cambria" panose="02040503050406030204" pitchFamily="18" charset="0"/>
              <a:ea typeface="Cambria" panose="02040503050406030204" pitchFamily="18" charset="0"/>
            </a:rPr>
            <a:t>Scholarship-70%</a:t>
          </a:r>
        </a:p>
      </dsp:txBody>
      <dsp:txXfrm>
        <a:off x="164901" y="868794"/>
        <a:ext cx="2138190" cy="393702"/>
      </dsp:txXfrm>
    </dsp:sp>
    <dsp:sp modelId="{A54C728B-F500-4C06-B3D7-412AD18572E4}">
      <dsp:nvSpPr>
        <dsp:cNvPr id="0" name=""/>
        <dsp:cNvSpPr/>
      </dsp:nvSpPr>
      <dsp:spPr>
        <a:xfrm>
          <a:off x="3962" y="1374898"/>
          <a:ext cx="168898" cy="168898"/>
        </a:xfrm>
        <a:prstGeom prst="rect">
          <a:avLst/>
        </a:prstGeom>
        <a:solidFill>
          <a:schemeClr val="lt1">
            <a:hueOff val="0"/>
            <a:satOff val="0"/>
            <a:lumOff val="0"/>
            <a:alphaOff val="0"/>
          </a:schemeClr>
        </a:solidFill>
        <a:ln w="19050" cap="flat" cmpd="sng" algn="ctr">
          <a:solidFill>
            <a:schemeClr val="accent5">
              <a:hueOff val="-868011"/>
              <a:satOff val="-59"/>
              <a:lumOff val="14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2DE2FA-C99C-4B4E-9EE2-57BA1399CA38}">
      <dsp:nvSpPr>
        <dsp:cNvPr id="0" name=""/>
        <dsp:cNvSpPr/>
      </dsp:nvSpPr>
      <dsp:spPr bwMode="white">
        <a:xfrm>
          <a:off x="164901" y="1262496"/>
          <a:ext cx="2138190" cy="393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Cambria" panose="02040503050406030204" pitchFamily="18" charset="0"/>
              <a:ea typeface="Cambria" panose="02040503050406030204" pitchFamily="18" charset="0"/>
            </a:rPr>
            <a:t>Loan-25%</a:t>
          </a:r>
        </a:p>
      </dsp:txBody>
      <dsp:txXfrm>
        <a:off x="164901" y="1262496"/>
        <a:ext cx="2138190" cy="393702"/>
      </dsp:txXfrm>
    </dsp:sp>
    <dsp:sp modelId="{A4D71C41-C06C-4937-A562-0EA02BE2925D}">
      <dsp:nvSpPr>
        <dsp:cNvPr id="0" name=""/>
        <dsp:cNvSpPr/>
      </dsp:nvSpPr>
      <dsp:spPr>
        <a:xfrm>
          <a:off x="3962" y="1768600"/>
          <a:ext cx="168898" cy="168898"/>
        </a:xfrm>
        <a:prstGeom prst="rect">
          <a:avLst/>
        </a:prstGeom>
        <a:solidFill>
          <a:schemeClr val="lt1">
            <a:hueOff val="0"/>
            <a:satOff val="0"/>
            <a:lumOff val="0"/>
            <a:alphaOff val="0"/>
          </a:schemeClr>
        </a:solidFill>
        <a:ln w="19050" cap="flat" cmpd="sng" algn="ctr">
          <a:solidFill>
            <a:schemeClr val="accent5">
              <a:hueOff val="-1736021"/>
              <a:satOff val="-118"/>
              <a:lumOff val="28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56E35E-3C02-4AF8-9C9B-32F4404BF8F5}">
      <dsp:nvSpPr>
        <dsp:cNvPr id="0" name=""/>
        <dsp:cNvSpPr/>
      </dsp:nvSpPr>
      <dsp:spPr bwMode="white">
        <a:xfrm>
          <a:off x="164901" y="1656198"/>
          <a:ext cx="2138190" cy="393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Cambria" panose="02040503050406030204" pitchFamily="18" charset="0"/>
              <a:ea typeface="Cambria" panose="02040503050406030204" pitchFamily="18" charset="0"/>
            </a:rPr>
            <a:t>Household-5%</a:t>
          </a:r>
        </a:p>
      </dsp:txBody>
      <dsp:txXfrm>
        <a:off x="164901" y="1656198"/>
        <a:ext cx="2138190" cy="393702"/>
      </dsp:txXfrm>
    </dsp:sp>
    <dsp:sp modelId="{71F09011-8BED-4500-A5E7-B07F0A6BA339}">
      <dsp:nvSpPr>
        <dsp:cNvPr id="0" name=""/>
        <dsp:cNvSpPr/>
      </dsp:nvSpPr>
      <dsp:spPr>
        <a:xfrm>
          <a:off x="2475527" y="505887"/>
          <a:ext cx="2299129" cy="270485"/>
        </a:xfrm>
        <a:prstGeom prst="rect">
          <a:avLst/>
        </a:prstGeom>
        <a:solidFill>
          <a:schemeClr val="accent6">
            <a:lumMod val="75000"/>
          </a:schemeClr>
        </a:solidFill>
        <a:ln w="19050" cap="flat" cmpd="sng" algn="ctr">
          <a:noFill/>
          <a:prstDash val="solid"/>
          <a:miter lim="800000"/>
        </a:ln>
        <a:effectLst/>
      </dsp:spPr>
      <dsp:style>
        <a:lnRef idx="2">
          <a:schemeClr val="accent1">
            <a:shade val="15000"/>
          </a:schemeClr>
        </a:lnRef>
        <a:fillRef idx="1">
          <a:schemeClr val="accent1"/>
        </a:fillRef>
        <a:effectRef idx="0">
          <a:schemeClr val="accent1"/>
        </a:effectRef>
        <a:fontRef idx="minor">
          <a:schemeClr val="lt1"/>
        </a:fontRef>
      </dsp:style>
    </dsp:sp>
    <dsp:sp modelId="{D7D19ED8-64AB-40A9-98D4-F6ADB2846D2B}">
      <dsp:nvSpPr>
        <dsp:cNvPr id="0" name=""/>
        <dsp:cNvSpPr/>
      </dsp:nvSpPr>
      <dsp:spPr>
        <a:xfrm>
          <a:off x="2418048" y="587489"/>
          <a:ext cx="168902" cy="168902"/>
        </a:xfrm>
        <a:prstGeom prst="rect">
          <a:avLst/>
        </a:prstGeom>
        <a:solidFill>
          <a:schemeClr val="lt1">
            <a:alpha val="90000"/>
            <a:hueOff val="0"/>
            <a:satOff val="0"/>
            <a:lumOff val="0"/>
            <a:alphaOff val="0"/>
          </a:schemeClr>
        </a:solidFill>
        <a:ln w="19050" cap="flat" cmpd="sng" algn="ctr">
          <a:solidFill>
            <a:schemeClr val="accent5">
              <a:hueOff val="-3038037"/>
              <a:satOff val="-207"/>
              <a:lumOff val="49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E04597-046B-404E-9CD3-F8046F01C505}">
      <dsp:nvSpPr>
        <dsp:cNvPr id="0" name=""/>
        <dsp:cNvSpPr/>
      </dsp:nvSpPr>
      <dsp:spPr bwMode="white">
        <a:xfrm>
          <a:off x="2606738" y="385333"/>
          <a:ext cx="2299129" cy="485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bg1"/>
              </a:solidFill>
              <a:latin typeface="Cambria" panose="02040503050406030204" pitchFamily="18" charset="0"/>
              <a:ea typeface="Cambria" panose="02040503050406030204" pitchFamily="18" charset="0"/>
            </a:rPr>
            <a:t>Band 2</a:t>
          </a:r>
        </a:p>
      </dsp:txBody>
      <dsp:txXfrm>
        <a:off x="2606738" y="385333"/>
        <a:ext cx="2299129" cy="485906"/>
      </dsp:txXfrm>
    </dsp:sp>
    <dsp:sp modelId="{38053FA2-B8D8-40FE-B55D-EDD0507CA768}">
      <dsp:nvSpPr>
        <dsp:cNvPr id="0" name=""/>
        <dsp:cNvSpPr/>
      </dsp:nvSpPr>
      <dsp:spPr>
        <a:xfrm>
          <a:off x="2418048" y="981196"/>
          <a:ext cx="168898" cy="168898"/>
        </a:xfrm>
        <a:prstGeom prst="rect">
          <a:avLst/>
        </a:prstGeom>
        <a:solidFill>
          <a:schemeClr val="lt1">
            <a:hueOff val="0"/>
            <a:satOff val="0"/>
            <a:lumOff val="0"/>
            <a:alphaOff val="0"/>
          </a:schemeClr>
        </a:solidFill>
        <a:ln w="19050" cap="flat" cmpd="sng" algn="ctr">
          <a:solidFill>
            <a:schemeClr val="accent5">
              <a:hueOff val="-2604032"/>
              <a:satOff val="-177"/>
              <a:lumOff val="42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C0BF8A-F224-45FC-BD7B-673B151182A2}">
      <dsp:nvSpPr>
        <dsp:cNvPr id="0" name=""/>
        <dsp:cNvSpPr/>
      </dsp:nvSpPr>
      <dsp:spPr bwMode="white">
        <a:xfrm>
          <a:off x="2578987" y="868794"/>
          <a:ext cx="2138190" cy="393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Cambria" panose="02040503050406030204" pitchFamily="18" charset="0"/>
              <a:ea typeface="Cambria" panose="02040503050406030204" pitchFamily="18" charset="0"/>
            </a:rPr>
            <a:t>Scholarship-60%</a:t>
          </a:r>
        </a:p>
      </dsp:txBody>
      <dsp:txXfrm>
        <a:off x="2578987" y="868794"/>
        <a:ext cx="2138190" cy="393702"/>
      </dsp:txXfrm>
    </dsp:sp>
    <dsp:sp modelId="{9C5852E8-5F83-4A9A-9682-2EDDCC519EE6}">
      <dsp:nvSpPr>
        <dsp:cNvPr id="0" name=""/>
        <dsp:cNvSpPr/>
      </dsp:nvSpPr>
      <dsp:spPr>
        <a:xfrm>
          <a:off x="2418048" y="1374898"/>
          <a:ext cx="168898" cy="168898"/>
        </a:xfrm>
        <a:prstGeom prst="rect">
          <a:avLst/>
        </a:prstGeom>
        <a:solidFill>
          <a:schemeClr val="lt1">
            <a:hueOff val="0"/>
            <a:satOff val="0"/>
            <a:lumOff val="0"/>
            <a:alphaOff val="0"/>
          </a:schemeClr>
        </a:solidFill>
        <a:ln w="19050" cap="flat" cmpd="sng" algn="ctr">
          <a:solidFill>
            <a:schemeClr val="accent5">
              <a:hueOff val="-3472043"/>
              <a:satOff val="-236"/>
              <a:lumOff val="56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6DBB1E-90A2-40D0-9ADB-87E6FE8E6C0B}">
      <dsp:nvSpPr>
        <dsp:cNvPr id="0" name=""/>
        <dsp:cNvSpPr/>
      </dsp:nvSpPr>
      <dsp:spPr bwMode="white">
        <a:xfrm>
          <a:off x="2578987" y="1262496"/>
          <a:ext cx="2138190" cy="393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b="1" kern="1200">
              <a:latin typeface="Cambria" panose="02040503050406030204" pitchFamily="18" charset="0"/>
              <a:ea typeface="Cambria" panose="02040503050406030204" pitchFamily="18" charset="0"/>
            </a:rPr>
            <a:t>Loan-30%</a:t>
          </a:r>
        </a:p>
      </dsp:txBody>
      <dsp:txXfrm>
        <a:off x="2578987" y="1262496"/>
        <a:ext cx="2138190" cy="393702"/>
      </dsp:txXfrm>
    </dsp:sp>
    <dsp:sp modelId="{857D27DC-D885-4E8C-9376-737C33FDFFD6}">
      <dsp:nvSpPr>
        <dsp:cNvPr id="0" name=""/>
        <dsp:cNvSpPr/>
      </dsp:nvSpPr>
      <dsp:spPr>
        <a:xfrm>
          <a:off x="2418048" y="1768600"/>
          <a:ext cx="168898" cy="168898"/>
        </a:xfrm>
        <a:prstGeom prst="rect">
          <a:avLst/>
        </a:prstGeom>
        <a:solidFill>
          <a:schemeClr val="lt1">
            <a:hueOff val="0"/>
            <a:satOff val="0"/>
            <a:lumOff val="0"/>
            <a:alphaOff val="0"/>
          </a:schemeClr>
        </a:solidFill>
        <a:ln w="19050" cap="flat" cmpd="sng" algn="ctr">
          <a:solidFill>
            <a:schemeClr val="accent5">
              <a:hueOff val="-4340054"/>
              <a:satOff val="-295"/>
              <a:lumOff val="70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D81D81-1AB3-4DDE-8DCC-17F5CB95CEA3}">
      <dsp:nvSpPr>
        <dsp:cNvPr id="0" name=""/>
        <dsp:cNvSpPr/>
      </dsp:nvSpPr>
      <dsp:spPr bwMode="white">
        <a:xfrm>
          <a:off x="2578987" y="1656198"/>
          <a:ext cx="2138190" cy="393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Cambria" panose="02040503050406030204" pitchFamily="18" charset="0"/>
              <a:ea typeface="Cambria" panose="02040503050406030204" pitchFamily="18" charset="0"/>
            </a:rPr>
            <a:t>Household-10%</a:t>
          </a:r>
        </a:p>
      </dsp:txBody>
      <dsp:txXfrm>
        <a:off x="2578987" y="1656198"/>
        <a:ext cx="2138190" cy="393702"/>
      </dsp:txXfrm>
    </dsp:sp>
    <dsp:sp modelId="{FDD4D93D-DF71-4070-83CA-5E2F41716690}">
      <dsp:nvSpPr>
        <dsp:cNvPr id="0" name=""/>
        <dsp:cNvSpPr/>
      </dsp:nvSpPr>
      <dsp:spPr>
        <a:xfrm>
          <a:off x="4832135" y="485906"/>
          <a:ext cx="2299129" cy="270485"/>
        </a:xfrm>
        <a:prstGeom prst="rect">
          <a:avLst/>
        </a:prstGeom>
        <a:solidFill>
          <a:srgbClr val="FFFF00"/>
        </a:solidFill>
        <a:ln w="19050" cap="flat" cmpd="sng" algn="ctr">
          <a:noFill/>
          <a:prstDash val="solid"/>
          <a:miter lim="800000"/>
        </a:ln>
        <a:effectLst/>
      </dsp:spPr>
      <dsp:style>
        <a:lnRef idx="2">
          <a:schemeClr val="accent1">
            <a:shade val="15000"/>
          </a:schemeClr>
        </a:lnRef>
        <a:fillRef idx="1">
          <a:schemeClr val="accent1"/>
        </a:fillRef>
        <a:effectRef idx="0">
          <a:schemeClr val="accent1"/>
        </a:effectRef>
        <a:fontRef idx="minor">
          <a:schemeClr val="lt1"/>
        </a:fontRef>
      </dsp:style>
    </dsp:sp>
    <dsp:sp modelId="{4BC623C6-0895-4056-9F7F-414F80E5223D}">
      <dsp:nvSpPr>
        <dsp:cNvPr id="0" name=""/>
        <dsp:cNvSpPr/>
      </dsp:nvSpPr>
      <dsp:spPr>
        <a:xfrm>
          <a:off x="4832135" y="587489"/>
          <a:ext cx="168902" cy="168902"/>
        </a:xfrm>
        <a:prstGeom prst="rect">
          <a:avLst/>
        </a:prstGeom>
        <a:solidFill>
          <a:schemeClr val="lt1">
            <a:alpha val="90000"/>
            <a:hueOff val="0"/>
            <a:satOff val="0"/>
            <a:lumOff val="0"/>
            <a:alphaOff val="0"/>
          </a:schemeClr>
        </a:solidFill>
        <a:ln w="19050" cap="flat" cmpd="sng" algn="ctr">
          <a:solidFill>
            <a:schemeClr val="accent5">
              <a:hueOff val="-6076075"/>
              <a:satOff val="-413"/>
              <a:lumOff val="981"/>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D067B1-7DE9-4DC6-8618-F6CAF074010F}">
      <dsp:nvSpPr>
        <dsp:cNvPr id="0" name=""/>
        <dsp:cNvSpPr/>
      </dsp:nvSpPr>
      <dsp:spPr bwMode="white">
        <a:xfrm>
          <a:off x="5194190" y="385333"/>
          <a:ext cx="1819968" cy="485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tx1"/>
              </a:solidFill>
              <a:latin typeface="Cambria" panose="02040503050406030204" pitchFamily="18" charset="0"/>
              <a:ea typeface="Cambria" panose="02040503050406030204" pitchFamily="18" charset="0"/>
            </a:rPr>
            <a:t>Band 3</a:t>
          </a:r>
        </a:p>
      </dsp:txBody>
      <dsp:txXfrm>
        <a:off x="5194190" y="385333"/>
        <a:ext cx="1819968" cy="485906"/>
      </dsp:txXfrm>
    </dsp:sp>
    <dsp:sp modelId="{46D5BA0E-BD17-49CB-9898-CFC99580595E}">
      <dsp:nvSpPr>
        <dsp:cNvPr id="0" name=""/>
        <dsp:cNvSpPr/>
      </dsp:nvSpPr>
      <dsp:spPr>
        <a:xfrm>
          <a:off x="4832135" y="981196"/>
          <a:ext cx="168898" cy="168898"/>
        </a:xfrm>
        <a:prstGeom prst="rect">
          <a:avLst/>
        </a:prstGeom>
        <a:solidFill>
          <a:schemeClr val="lt1">
            <a:hueOff val="0"/>
            <a:satOff val="0"/>
            <a:lumOff val="0"/>
            <a:alphaOff val="0"/>
          </a:schemeClr>
        </a:solidFill>
        <a:ln w="19050" cap="flat" cmpd="sng" algn="ctr">
          <a:solidFill>
            <a:schemeClr val="accent5">
              <a:hueOff val="-5208064"/>
              <a:satOff val="-354"/>
              <a:lumOff val="84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67C220-C029-4EAF-B6B7-2C69EB076DF8}">
      <dsp:nvSpPr>
        <dsp:cNvPr id="0" name=""/>
        <dsp:cNvSpPr/>
      </dsp:nvSpPr>
      <dsp:spPr bwMode="white">
        <a:xfrm>
          <a:off x="4993074" y="868794"/>
          <a:ext cx="2138190" cy="393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Cambria" panose="02040503050406030204" pitchFamily="18" charset="0"/>
              <a:ea typeface="Cambria" panose="02040503050406030204" pitchFamily="18" charset="0"/>
            </a:rPr>
            <a:t>Scholarship-50%</a:t>
          </a:r>
        </a:p>
      </dsp:txBody>
      <dsp:txXfrm>
        <a:off x="4993074" y="868794"/>
        <a:ext cx="2138190" cy="393702"/>
      </dsp:txXfrm>
    </dsp:sp>
    <dsp:sp modelId="{A8412B41-E27F-4A71-8F0C-6E7080428AD6}">
      <dsp:nvSpPr>
        <dsp:cNvPr id="0" name=""/>
        <dsp:cNvSpPr/>
      </dsp:nvSpPr>
      <dsp:spPr>
        <a:xfrm>
          <a:off x="4832135" y="1374898"/>
          <a:ext cx="168898" cy="168898"/>
        </a:xfrm>
        <a:prstGeom prst="rect">
          <a:avLst/>
        </a:prstGeom>
        <a:solidFill>
          <a:schemeClr val="lt1">
            <a:hueOff val="0"/>
            <a:satOff val="0"/>
            <a:lumOff val="0"/>
            <a:alphaOff val="0"/>
          </a:schemeClr>
        </a:solidFill>
        <a:ln w="19050" cap="flat" cmpd="sng" algn="ctr">
          <a:solidFill>
            <a:schemeClr val="accent5">
              <a:hueOff val="-6076075"/>
              <a:satOff val="-413"/>
              <a:lumOff val="981"/>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E8E1A1-5B5E-4843-99A7-7F0FCA6E2AE1}">
      <dsp:nvSpPr>
        <dsp:cNvPr id="0" name=""/>
        <dsp:cNvSpPr/>
      </dsp:nvSpPr>
      <dsp:spPr bwMode="white">
        <a:xfrm>
          <a:off x="4993074" y="1262496"/>
          <a:ext cx="2138190" cy="393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Cambria" panose="02040503050406030204" pitchFamily="18" charset="0"/>
              <a:ea typeface="Cambria" panose="02040503050406030204" pitchFamily="18" charset="0"/>
            </a:rPr>
            <a:t>Loan-30%</a:t>
          </a:r>
        </a:p>
      </dsp:txBody>
      <dsp:txXfrm>
        <a:off x="4993074" y="1262496"/>
        <a:ext cx="2138190" cy="393702"/>
      </dsp:txXfrm>
    </dsp:sp>
    <dsp:sp modelId="{2A300D56-B29A-43F2-A151-A4265989C9F4}">
      <dsp:nvSpPr>
        <dsp:cNvPr id="0" name=""/>
        <dsp:cNvSpPr/>
      </dsp:nvSpPr>
      <dsp:spPr>
        <a:xfrm>
          <a:off x="4832135" y="1768600"/>
          <a:ext cx="168898" cy="168898"/>
        </a:xfrm>
        <a:prstGeom prst="rect">
          <a:avLst/>
        </a:prstGeom>
        <a:solidFill>
          <a:schemeClr val="lt1">
            <a:hueOff val="0"/>
            <a:satOff val="0"/>
            <a:lumOff val="0"/>
            <a:alphaOff val="0"/>
          </a:schemeClr>
        </a:solidFill>
        <a:ln w="19050" cap="flat" cmpd="sng" algn="ctr">
          <a:solidFill>
            <a:schemeClr val="accent5">
              <a:hueOff val="-6944086"/>
              <a:satOff val="-472"/>
              <a:lumOff val="1121"/>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7A7713-A55D-4F53-A0D5-1E362D91DBDF}">
      <dsp:nvSpPr>
        <dsp:cNvPr id="0" name=""/>
        <dsp:cNvSpPr/>
      </dsp:nvSpPr>
      <dsp:spPr bwMode="white">
        <a:xfrm>
          <a:off x="4993074" y="1656198"/>
          <a:ext cx="2138190" cy="393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Cambria" panose="02040503050406030204" pitchFamily="18" charset="0"/>
              <a:ea typeface="Cambria" panose="02040503050406030204" pitchFamily="18" charset="0"/>
            </a:rPr>
            <a:t>Household-20%</a:t>
          </a:r>
        </a:p>
      </dsp:txBody>
      <dsp:txXfrm>
        <a:off x="4993074" y="1656198"/>
        <a:ext cx="2138190" cy="393702"/>
      </dsp:txXfrm>
    </dsp:sp>
    <dsp:sp modelId="{504C24E5-891E-4B37-BC5D-C2A4E97401AE}">
      <dsp:nvSpPr>
        <dsp:cNvPr id="0" name=""/>
        <dsp:cNvSpPr/>
      </dsp:nvSpPr>
      <dsp:spPr>
        <a:xfrm>
          <a:off x="7246221" y="493044"/>
          <a:ext cx="2299129" cy="270485"/>
        </a:xfrm>
        <a:prstGeom prst="rect">
          <a:avLst/>
        </a:prstGeom>
        <a:solidFill>
          <a:schemeClr val="accent3">
            <a:lumMod val="60000"/>
            <a:lumOff val="40000"/>
          </a:schemeClr>
        </a:solidFill>
        <a:ln w="19050" cap="flat" cmpd="sng" algn="ctr">
          <a:noFill/>
          <a:prstDash val="solid"/>
          <a:miter lim="800000"/>
        </a:ln>
        <a:effectLst/>
      </dsp:spPr>
      <dsp:style>
        <a:lnRef idx="2">
          <a:schemeClr val="accent1">
            <a:shade val="15000"/>
          </a:schemeClr>
        </a:lnRef>
        <a:fillRef idx="1">
          <a:schemeClr val="accent1"/>
        </a:fillRef>
        <a:effectRef idx="0">
          <a:schemeClr val="accent1"/>
        </a:effectRef>
        <a:fontRef idx="minor">
          <a:schemeClr val="lt1"/>
        </a:fontRef>
      </dsp:style>
    </dsp:sp>
    <dsp:sp modelId="{3183A4CA-31BE-4966-B75B-C5A460FE30F3}">
      <dsp:nvSpPr>
        <dsp:cNvPr id="0" name=""/>
        <dsp:cNvSpPr/>
      </dsp:nvSpPr>
      <dsp:spPr>
        <a:xfrm>
          <a:off x="7246221" y="587489"/>
          <a:ext cx="168902" cy="168902"/>
        </a:xfrm>
        <a:prstGeom prst="rect">
          <a:avLst/>
        </a:prstGeom>
        <a:solidFill>
          <a:schemeClr val="lt1">
            <a:alpha val="90000"/>
            <a:hueOff val="0"/>
            <a:satOff val="0"/>
            <a:lumOff val="0"/>
            <a:alphaOff val="0"/>
          </a:schemeClr>
        </a:solidFill>
        <a:ln w="19050" cap="flat" cmpd="sng" algn="ctr">
          <a:solidFill>
            <a:schemeClr val="accent5">
              <a:hueOff val="-9114112"/>
              <a:satOff val="-620"/>
              <a:lumOff val="1471"/>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CEA282-CCF4-402A-85FA-690C46B7E32B}">
      <dsp:nvSpPr>
        <dsp:cNvPr id="0" name=""/>
        <dsp:cNvSpPr/>
      </dsp:nvSpPr>
      <dsp:spPr bwMode="white">
        <a:xfrm>
          <a:off x="7577031" y="385333"/>
          <a:ext cx="2004910" cy="485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Cambria" panose="02040503050406030204" pitchFamily="18" charset="0"/>
              <a:ea typeface="Cambria" panose="02040503050406030204" pitchFamily="18" charset="0"/>
            </a:rPr>
            <a:t>Band 4</a:t>
          </a:r>
        </a:p>
      </dsp:txBody>
      <dsp:txXfrm>
        <a:off x="7577031" y="385333"/>
        <a:ext cx="2004910" cy="485906"/>
      </dsp:txXfrm>
    </dsp:sp>
    <dsp:sp modelId="{C6A10C06-F6E5-4F2C-B3C3-56EE31B37C3E}">
      <dsp:nvSpPr>
        <dsp:cNvPr id="0" name=""/>
        <dsp:cNvSpPr/>
      </dsp:nvSpPr>
      <dsp:spPr>
        <a:xfrm>
          <a:off x="7246221" y="981196"/>
          <a:ext cx="168898" cy="168898"/>
        </a:xfrm>
        <a:prstGeom prst="rect">
          <a:avLst/>
        </a:prstGeom>
        <a:solidFill>
          <a:schemeClr val="lt1">
            <a:hueOff val="0"/>
            <a:satOff val="0"/>
            <a:lumOff val="0"/>
            <a:alphaOff val="0"/>
          </a:schemeClr>
        </a:solidFill>
        <a:ln w="19050" cap="flat" cmpd="sng" algn="ctr">
          <a:solidFill>
            <a:schemeClr val="accent5">
              <a:hueOff val="-7812096"/>
              <a:satOff val="-531"/>
              <a:lumOff val="1261"/>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C7B71C-15A9-4DD4-9B9F-685F172DA2C3}">
      <dsp:nvSpPr>
        <dsp:cNvPr id="0" name=""/>
        <dsp:cNvSpPr/>
      </dsp:nvSpPr>
      <dsp:spPr bwMode="white">
        <a:xfrm>
          <a:off x="7407160" y="868794"/>
          <a:ext cx="2138190" cy="393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Cambria" panose="02040503050406030204" pitchFamily="18" charset="0"/>
              <a:ea typeface="Cambria" panose="02040503050406030204" pitchFamily="18" charset="0"/>
            </a:rPr>
            <a:t>Scholarship-40%</a:t>
          </a:r>
        </a:p>
      </dsp:txBody>
      <dsp:txXfrm>
        <a:off x="7407160" y="868794"/>
        <a:ext cx="2138190" cy="393702"/>
      </dsp:txXfrm>
    </dsp:sp>
    <dsp:sp modelId="{B09C43B6-F65D-44F1-9C2B-36F36AA9B1A6}">
      <dsp:nvSpPr>
        <dsp:cNvPr id="0" name=""/>
        <dsp:cNvSpPr/>
      </dsp:nvSpPr>
      <dsp:spPr>
        <a:xfrm>
          <a:off x="7246221" y="1374898"/>
          <a:ext cx="168898" cy="168898"/>
        </a:xfrm>
        <a:prstGeom prst="rect">
          <a:avLst/>
        </a:prstGeom>
        <a:solidFill>
          <a:schemeClr val="lt1">
            <a:hueOff val="0"/>
            <a:satOff val="0"/>
            <a:lumOff val="0"/>
            <a:alphaOff val="0"/>
          </a:schemeClr>
        </a:solidFill>
        <a:ln w="19050" cap="flat" cmpd="sng" algn="ctr">
          <a:solidFill>
            <a:schemeClr val="accent5">
              <a:hueOff val="-8680107"/>
              <a:satOff val="-590"/>
              <a:lumOff val="1401"/>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4722C1-B858-43E9-A962-568EFFD22659}">
      <dsp:nvSpPr>
        <dsp:cNvPr id="0" name=""/>
        <dsp:cNvSpPr/>
      </dsp:nvSpPr>
      <dsp:spPr bwMode="white">
        <a:xfrm>
          <a:off x="7407160" y="1262496"/>
          <a:ext cx="2138190" cy="393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Cambria" panose="02040503050406030204" pitchFamily="18" charset="0"/>
              <a:ea typeface="Cambria" panose="02040503050406030204" pitchFamily="18" charset="0"/>
            </a:rPr>
            <a:t>Loan-30%</a:t>
          </a:r>
        </a:p>
      </dsp:txBody>
      <dsp:txXfrm>
        <a:off x="7407160" y="1262496"/>
        <a:ext cx="2138190" cy="393702"/>
      </dsp:txXfrm>
    </dsp:sp>
    <dsp:sp modelId="{B18392DD-83A5-49C9-8295-7291E405CA49}">
      <dsp:nvSpPr>
        <dsp:cNvPr id="0" name=""/>
        <dsp:cNvSpPr/>
      </dsp:nvSpPr>
      <dsp:spPr>
        <a:xfrm>
          <a:off x="7246221" y="1768600"/>
          <a:ext cx="168898" cy="168898"/>
        </a:xfrm>
        <a:prstGeom prst="rect">
          <a:avLst/>
        </a:prstGeom>
        <a:solidFill>
          <a:schemeClr val="lt1">
            <a:hueOff val="0"/>
            <a:satOff val="0"/>
            <a:lumOff val="0"/>
            <a:alphaOff val="0"/>
          </a:schemeClr>
        </a:solidFill>
        <a:ln w="19050" cap="flat" cmpd="sng" algn="ctr">
          <a:solidFill>
            <a:schemeClr val="accent5">
              <a:hueOff val="-9548117"/>
              <a:satOff val="-649"/>
              <a:lumOff val="1541"/>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AE6867-8114-417D-BFA5-0CDEB18C8F2E}">
      <dsp:nvSpPr>
        <dsp:cNvPr id="0" name=""/>
        <dsp:cNvSpPr/>
      </dsp:nvSpPr>
      <dsp:spPr bwMode="white">
        <a:xfrm>
          <a:off x="7407160" y="1656198"/>
          <a:ext cx="2138190" cy="393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Cambria" panose="02040503050406030204" pitchFamily="18" charset="0"/>
              <a:ea typeface="Cambria" panose="02040503050406030204" pitchFamily="18" charset="0"/>
            </a:rPr>
            <a:t>Household-30%</a:t>
          </a:r>
        </a:p>
      </dsp:txBody>
      <dsp:txXfrm>
        <a:off x="7407160" y="1656198"/>
        <a:ext cx="2138190" cy="393702"/>
      </dsp:txXfrm>
    </dsp:sp>
    <dsp:sp modelId="{FD7AA694-E795-4B8C-8EEC-AD5D6AB6AD60}">
      <dsp:nvSpPr>
        <dsp:cNvPr id="0" name=""/>
        <dsp:cNvSpPr/>
      </dsp:nvSpPr>
      <dsp:spPr>
        <a:xfrm>
          <a:off x="9654812" y="473166"/>
          <a:ext cx="2299129" cy="286460"/>
        </a:xfrm>
        <a:prstGeom prst="rect">
          <a:avLst/>
        </a:prstGeom>
        <a:solidFill>
          <a:srgbClr val="008000"/>
        </a:solidFill>
        <a:ln w="19050" cap="flat" cmpd="sng" algn="ctr">
          <a:noFill/>
          <a:prstDash val="solid"/>
          <a:miter lim="800000"/>
        </a:ln>
        <a:effectLst/>
      </dsp:spPr>
      <dsp:style>
        <a:lnRef idx="2">
          <a:schemeClr val="accent1">
            <a:shade val="15000"/>
          </a:schemeClr>
        </a:lnRef>
        <a:fillRef idx="1">
          <a:schemeClr val="accent1"/>
        </a:fillRef>
        <a:effectRef idx="0">
          <a:schemeClr val="accent1"/>
        </a:effectRef>
        <a:fontRef idx="minor">
          <a:schemeClr val="lt1"/>
        </a:fontRef>
      </dsp:style>
    </dsp:sp>
    <dsp:sp modelId="{69A8D8FC-E642-41D1-BCDC-97402A2F388A}">
      <dsp:nvSpPr>
        <dsp:cNvPr id="0" name=""/>
        <dsp:cNvSpPr/>
      </dsp:nvSpPr>
      <dsp:spPr>
        <a:xfrm>
          <a:off x="9660307" y="587489"/>
          <a:ext cx="168902" cy="168902"/>
        </a:xfrm>
        <a:prstGeom prst="rect">
          <a:avLst/>
        </a:prstGeom>
        <a:solidFill>
          <a:schemeClr val="lt1">
            <a:alpha val="90000"/>
            <a:hueOff val="0"/>
            <a:satOff val="0"/>
            <a:lumOff val="0"/>
            <a:alphaOff val="0"/>
          </a:schemeClr>
        </a:solidFill>
        <a:ln w="19050" cap="flat" cmpd="sng" algn="ctr">
          <a:solidFill>
            <a:schemeClr val="accent5">
              <a:hueOff val="-12152150"/>
              <a:satOff val="-826"/>
              <a:lumOff val="1961"/>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F46772-D95C-4751-9C01-A472AF03838D}">
      <dsp:nvSpPr>
        <dsp:cNvPr id="0" name=""/>
        <dsp:cNvSpPr/>
      </dsp:nvSpPr>
      <dsp:spPr>
        <a:xfrm>
          <a:off x="9862987" y="391178"/>
          <a:ext cx="1997139" cy="485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bg1"/>
              </a:solidFill>
              <a:latin typeface="Cambria" panose="02040503050406030204" pitchFamily="18" charset="0"/>
              <a:ea typeface="Cambria" panose="02040503050406030204" pitchFamily="18" charset="0"/>
            </a:rPr>
            <a:t>Band 5</a:t>
          </a:r>
        </a:p>
      </dsp:txBody>
      <dsp:txXfrm>
        <a:off x="9862987" y="391178"/>
        <a:ext cx="1997139" cy="485906"/>
      </dsp:txXfrm>
    </dsp:sp>
    <dsp:sp modelId="{858B0BE8-8645-438D-A7CD-758C32CAA719}">
      <dsp:nvSpPr>
        <dsp:cNvPr id="0" name=""/>
        <dsp:cNvSpPr/>
      </dsp:nvSpPr>
      <dsp:spPr>
        <a:xfrm>
          <a:off x="9660307" y="989183"/>
          <a:ext cx="168898" cy="168898"/>
        </a:xfrm>
        <a:prstGeom prst="rect">
          <a:avLst/>
        </a:prstGeom>
        <a:solidFill>
          <a:schemeClr val="lt1">
            <a:hueOff val="0"/>
            <a:satOff val="0"/>
            <a:lumOff val="0"/>
            <a:alphaOff val="0"/>
          </a:schemeClr>
        </a:solidFill>
        <a:ln w="19050" cap="flat" cmpd="sng" algn="ctr">
          <a:solidFill>
            <a:schemeClr val="accent5">
              <a:hueOff val="-10416129"/>
              <a:satOff val="-708"/>
              <a:lumOff val="1681"/>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4E2B83-7223-4C85-9F11-AE55FBCF7997}">
      <dsp:nvSpPr>
        <dsp:cNvPr id="0" name=""/>
        <dsp:cNvSpPr/>
      </dsp:nvSpPr>
      <dsp:spPr>
        <a:xfrm>
          <a:off x="9821246" y="876781"/>
          <a:ext cx="2138190" cy="393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Cambria" panose="02040503050406030204" pitchFamily="18" charset="0"/>
              <a:ea typeface="Cambria" panose="02040503050406030204" pitchFamily="18" charset="0"/>
            </a:rPr>
            <a:t>Scholarship – 30%</a:t>
          </a:r>
        </a:p>
      </dsp:txBody>
      <dsp:txXfrm>
        <a:off x="9821246" y="876781"/>
        <a:ext cx="2138190" cy="393702"/>
      </dsp:txXfrm>
    </dsp:sp>
    <dsp:sp modelId="{C5A18A46-8CCC-4E3E-AE48-437560FDED1A}">
      <dsp:nvSpPr>
        <dsp:cNvPr id="0" name=""/>
        <dsp:cNvSpPr/>
      </dsp:nvSpPr>
      <dsp:spPr>
        <a:xfrm>
          <a:off x="9660307" y="1382885"/>
          <a:ext cx="168898" cy="168898"/>
        </a:xfrm>
        <a:prstGeom prst="rect">
          <a:avLst/>
        </a:prstGeom>
        <a:solidFill>
          <a:schemeClr val="lt1">
            <a:hueOff val="0"/>
            <a:satOff val="0"/>
            <a:lumOff val="0"/>
            <a:alphaOff val="0"/>
          </a:schemeClr>
        </a:solidFill>
        <a:ln w="19050" cap="flat" cmpd="sng" algn="ctr">
          <a:solidFill>
            <a:schemeClr val="accent5">
              <a:hueOff val="-11284139"/>
              <a:satOff val="-767"/>
              <a:lumOff val="1821"/>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183247-137C-4573-AAE1-A6E83A3DDC6B}">
      <dsp:nvSpPr>
        <dsp:cNvPr id="0" name=""/>
        <dsp:cNvSpPr/>
      </dsp:nvSpPr>
      <dsp:spPr>
        <a:xfrm>
          <a:off x="9821246" y="1270483"/>
          <a:ext cx="2138190" cy="393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Cambria" panose="02040503050406030204" pitchFamily="18" charset="0"/>
              <a:ea typeface="Cambria" panose="02040503050406030204" pitchFamily="18" charset="0"/>
            </a:rPr>
            <a:t>Loan – 30%</a:t>
          </a:r>
        </a:p>
      </dsp:txBody>
      <dsp:txXfrm>
        <a:off x="9821246" y="1270483"/>
        <a:ext cx="2138190" cy="393702"/>
      </dsp:txXfrm>
    </dsp:sp>
    <dsp:sp modelId="{8F2A5686-1EC4-4464-9873-D7DAEA36B678}">
      <dsp:nvSpPr>
        <dsp:cNvPr id="0" name=""/>
        <dsp:cNvSpPr/>
      </dsp:nvSpPr>
      <dsp:spPr>
        <a:xfrm>
          <a:off x="9660307" y="1776587"/>
          <a:ext cx="168898" cy="168898"/>
        </a:xfrm>
        <a:prstGeom prst="rect">
          <a:avLst/>
        </a:prstGeom>
        <a:solidFill>
          <a:schemeClr val="lt1">
            <a:hueOff val="0"/>
            <a:satOff val="0"/>
            <a:lumOff val="0"/>
            <a:alphaOff val="0"/>
          </a:schemeClr>
        </a:solidFill>
        <a:ln w="19050" cap="flat" cmpd="sng" algn="ctr">
          <a:solidFill>
            <a:schemeClr val="accent5">
              <a:hueOff val="-12152150"/>
              <a:satOff val="-826"/>
              <a:lumOff val="1961"/>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A6F6B1-4ED0-4149-80FD-7D5542A8902E}">
      <dsp:nvSpPr>
        <dsp:cNvPr id="0" name=""/>
        <dsp:cNvSpPr/>
      </dsp:nvSpPr>
      <dsp:spPr>
        <a:xfrm>
          <a:off x="9821246" y="1664185"/>
          <a:ext cx="2138190" cy="393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Cambria" panose="02040503050406030204" pitchFamily="18" charset="0"/>
              <a:ea typeface="Cambria" panose="02040503050406030204" pitchFamily="18" charset="0"/>
            </a:rPr>
            <a:t>Household – 40%</a:t>
          </a:r>
        </a:p>
      </dsp:txBody>
      <dsp:txXfrm>
        <a:off x="9821246" y="1664185"/>
        <a:ext cx="2138190" cy="3937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6C77D5-BEB6-4CA3-8FF4-96D5ACE0C7FD}">
      <dsp:nvSpPr>
        <dsp:cNvPr id="0" name=""/>
        <dsp:cNvSpPr/>
      </dsp:nvSpPr>
      <dsp:spPr>
        <a:xfrm>
          <a:off x="99" y="485906"/>
          <a:ext cx="2299129" cy="270485"/>
        </a:xfrm>
        <a:prstGeom prst="rect">
          <a:avLst/>
        </a:prstGeom>
        <a:solidFill>
          <a:srgbClr val="C00000"/>
        </a:solidFill>
        <a:ln w="19050" cap="flat" cmpd="sng" algn="ctr">
          <a:noFill/>
          <a:prstDash val="solid"/>
          <a:miter lim="800000"/>
        </a:ln>
        <a:effectLst/>
      </dsp:spPr>
      <dsp:style>
        <a:lnRef idx="2">
          <a:schemeClr val="accent1">
            <a:shade val="15000"/>
          </a:schemeClr>
        </a:lnRef>
        <a:fillRef idx="1">
          <a:schemeClr val="accent1"/>
        </a:fillRef>
        <a:effectRef idx="0">
          <a:schemeClr val="accent1"/>
        </a:effectRef>
        <a:fontRef idx="minor">
          <a:schemeClr val="lt1"/>
        </a:fontRef>
      </dsp:style>
    </dsp:sp>
    <dsp:sp modelId="{83EE0279-CC60-4B94-88C1-B910121174A2}">
      <dsp:nvSpPr>
        <dsp:cNvPr id="0" name=""/>
        <dsp:cNvSpPr/>
      </dsp:nvSpPr>
      <dsp:spPr>
        <a:xfrm>
          <a:off x="3962" y="587489"/>
          <a:ext cx="168902" cy="168902"/>
        </a:xfrm>
        <a:prstGeom prst="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40D336-0C85-450E-85D9-616958DE4F53}">
      <dsp:nvSpPr>
        <dsp:cNvPr id="0" name=""/>
        <dsp:cNvSpPr/>
      </dsp:nvSpPr>
      <dsp:spPr bwMode="white">
        <a:xfrm>
          <a:off x="269419" y="385333"/>
          <a:ext cx="1838200" cy="485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bg1"/>
              </a:solidFill>
              <a:latin typeface="Cambria" panose="02040503050406030204" pitchFamily="18" charset="0"/>
              <a:ea typeface="Cambria" panose="02040503050406030204" pitchFamily="18" charset="0"/>
            </a:rPr>
            <a:t>Band 1</a:t>
          </a:r>
          <a:endParaRPr lang="en-US" sz="1600" b="1" kern="1200" dirty="0">
            <a:solidFill>
              <a:srgbClr val="FFC000"/>
            </a:solidFill>
            <a:latin typeface="Cambria" panose="02040503050406030204" pitchFamily="18" charset="0"/>
            <a:ea typeface="Cambria" panose="02040503050406030204" pitchFamily="18" charset="0"/>
          </a:endParaRPr>
        </a:p>
      </dsp:txBody>
      <dsp:txXfrm>
        <a:off x="269419" y="385333"/>
        <a:ext cx="1838200" cy="485906"/>
      </dsp:txXfrm>
    </dsp:sp>
    <dsp:sp modelId="{89779347-9191-4305-BA01-7863877360DE}">
      <dsp:nvSpPr>
        <dsp:cNvPr id="0" name=""/>
        <dsp:cNvSpPr/>
      </dsp:nvSpPr>
      <dsp:spPr>
        <a:xfrm>
          <a:off x="3962" y="981196"/>
          <a:ext cx="168898" cy="168898"/>
        </a:xfrm>
        <a:prstGeom prst="rect">
          <a:avLst/>
        </a:prstGeom>
        <a:solidFill>
          <a:schemeClr val="lt1">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DBA965-CE97-4563-BF76-C54998C70053}">
      <dsp:nvSpPr>
        <dsp:cNvPr id="0" name=""/>
        <dsp:cNvSpPr/>
      </dsp:nvSpPr>
      <dsp:spPr bwMode="white">
        <a:xfrm>
          <a:off x="164901" y="868794"/>
          <a:ext cx="2138190" cy="393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Cambria" panose="02040503050406030204" pitchFamily="18" charset="0"/>
              <a:ea typeface="Cambria" panose="02040503050406030204" pitchFamily="18" charset="0"/>
            </a:rPr>
            <a:t>Scholarship-70%</a:t>
          </a:r>
        </a:p>
      </dsp:txBody>
      <dsp:txXfrm>
        <a:off x="164901" y="868794"/>
        <a:ext cx="2138190" cy="393702"/>
      </dsp:txXfrm>
    </dsp:sp>
    <dsp:sp modelId="{A54C728B-F500-4C06-B3D7-412AD18572E4}">
      <dsp:nvSpPr>
        <dsp:cNvPr id="0" name=""/>
        <dsp:cNvSpPr/>
      </dsp:nvSpPr>
      <dsp:spPr>
        <a:xfrm>
          <a:off x="3962" y="1374898"/>
          <a:ext cx="168898" cy="168898"/>
        </a:xfrm>
        <a:prstGeom prst="rect">
          <a:avLst/>
        </a:prstGeom>
        <a:solidFill>
          <a:schemeClr val="lt1">
            <a:hueOff val="0"/>
            <a:satOff val="0"/>
            <a:lumOff val="0"/>
            <a:alphaOff val="0"/>
          </a:schemeClr>
        </a:solidFill>
        <a:ln w="19050" cap="flat" cmpd="sng" algn="ctr">
          <a:solidFill>
            <a:schemeClr val="accent5">
              <a:hueOff val="-868011"/>
              <a:satOff val="-59"/>
              <a:lumOff val="14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2DE2FA-C99C-4B4E-9EE2-57BA1399CA38}">
      <dsp:nvSpPr>
        <dsp:cNvPr id="0" name=""/>
        <dsp:cNvSpPr/>
      </dsp:nvSpPr>
      <dsp:spPr bwMode="white">
        <a:xfrm>
          <a:off x="164901" y="1262496"/>
          <a:ext cx="2138190" cy="393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Cambria" panose="02040503050406030204" pitchFamily="18" charset="0"/>
              <a:ea typeface="Cambria" panose="02040503050406030204" pitchFamily="18" charset="0"/>
            </a:rPr>
            <a:t>Loan-22.5%</a:t>
          </a:r>
        </a:p>
      </dsp:txBody>
      <dsp:txXfrm>
        <a:off x="164901" y="1262496"/>
        <a:ext cx="2138190" cy="393702"/>
      </dsp:txXfrm>
    </dsp:sp>
    <dsp:sp modelId="{A4D71C41-C06C-4937-A562-0EA02BE2925D}">
      <dsp:nvSpPr>
        <dsp:cNvPr id="0" name=""/>
        <dsp:cNvSpPr/>
      </dsp:nvSpPr>
      <dsp:spPr>
        <a:xfrm>
          <a:off x="3962" y="1768600"/>
          <a:ext cx="168898" cy="168898"/>
        </a:xfrm>
        <a:prstGeom prst="rect">
          <a:avLst/>
        </a:prstGeom>
        <a:solidFill>
          <a:schemeClr val="lt1">
            <a:hueOff val="0"/>
            <a:satOff val="0"/>
            <a:lumOff val="0"/>
            <a:alphaOff val="0"/>
          </a:schemeClr>
        </a:solidFill>
        <a:ln w="19050" cap="flat" cmpd="sng" algn="ctr">
          <a:solidFill>
            <a:schemeClr val="accent5">
              <a:hueOff val="-1736021"/>
              <a:satOff val="-118"/>
              <a:lumOff val="28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56E35E-3C02-4AF8-9C9B-32F4404BF8F5}">
      <dsp:nvSpPr>
        <dsp:cNvPr id="0" name=""/>
        <dsp:cNvSpPr/>
      </dsp:nvSpPr>
      <dsp:spPr bwMode="white">
        <a:xfrm>
          <a:off x="164901" y="1656198"/>
          <a:ext cx="2138190" cy="393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Cambria" panose="02040503050406030204" pitchFamily="18" charset="0"/>
              <a:ea typeface="Cambria" panose="02040503050406030204" pitchFamily="18" charset="0"/>
            </a:rPr>
            <a:t>Household-7.5%</a:t>
          </a:r>
        </a:p>
      </dsp:txBody>
      <dsp:txXfrm>
        <a:off x="164901" y="1656198"/>
        <a:ext cx="2138190" cy="393702"/>
      </dsp:txXfrm>
    </dsp:sp>
    <dsp:sp modelId="{71F09011-8BED-4500-A5E7-B07F0A6BA339}">
      <dsp:nvSpPr>
        <dsp:cNvPr id="0" name=""/>
        <dsp:cNvSpPr/>
      </dsp:nvSpPr>
      <dsp:spPr>
        <a:xfrm>
          <a:off x="2475527" y="505887"/>
          <a:ext cx="2299129" cy="270485"/>
        </a:xfrm>
        <a:prstGeom prst="rect">
          <a:avLst/>
        </a:prstGeom>
        <a:solidFill>
          <a:schemeClr val="accent6">
            <a:lumMod val="75000"/>
          </a:schemeClr>
        </a:solidFill>
        <a:ln w="19050" cap="flat" cmpd="sng" algn="ctr">
          <a:noFill/>
          <a:prstDash val="solid"/>
          <a:miter lim="800000"/>
        </a:ln>
        <a:effectLst/>
      </dsp:spPr>
      <dsp:style>
        <a:lnRef idx="2">
          <a:schemeClr val="accent1">
            <a:shade val="15000"/>
          </a:schemeClr>
        </a:lnRef>
        <a:fillRef idx="1">
          <a:schemeClr val="accent1"/>
        </a:fillRef>
        <a:effectRef idx="0">
          <a:schemeClr val="accent1"/>
        </a:effectRef>
        <a:fontRef idx="minor">
          <a:schemeClr val="lt1"/>
        </a:fontRef>
      </dsp:style>
    </dsp:sp>
    <dsp:sp modelId="{D7D19ED8-64AB-40A9-98D4-F6ADB2846D2B}">
      <dsp:nvSpPr>
        <dsp:cNvPr id="0" name=""/>
        <dsp:cNvSpPr/>
      </dsp:nvSpPr>
      <dsp:spPr>
        <a:xfrm>
          <a:off x="2418048" y="587489"/>
          <a:ext cx="168902" cy="168902"/>
        </a:xfrm>
        <a:prstGeom prst="rect">
          <a:avLst/>
        </a:prstGeom>
        <a:solidFill>
          <a:schemeClr val="lt1">
            <a:alpha val="90000"/>
            <a:hueOff val="0"/>
            <a:satOff val="0"/>
            <a:lumOff val="0"/>
            <a:alphaOff val="0"/>
          </a:schemeClr>
        </a:solidFill>
        <a:ln w="19050" cap="flat" cmpd="sng" algn="ctr">
          <a:solidFill>
            <a:schemeClr val="accent5">
              <a:hueOff val="-3038037"/>
              <a:satOff val="-207"/>
              <a:lumOff val="49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E04597-046B-404E-9CD3-F8046F01C505}">
      <dsp:nvSpPr>
        <dsp:cNvPr id="0" name=""/>
        <dsp:cNvSpPr/>
      </dsp:nvSpPr>
      <dsp:spPr bwMode="white">
        <a:xfrm>
          <a:off x="2606738" y="385333"/>
          <a:ext cx="2299129" cy="485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bg1"/>
              </a:solidFill>
              <a:latin typeface="Cambria" panose="02040503050406030204" pitchFamily="18" charset="0"/>
              <a:ea typeface="Cambria" panose="02040503050406030204" pitchFamily="18" charset="0"/>
            </a:rPr>
            <a:t>Band 2</a:t>
          </a:r>
        </a:p>
      </dsp:txBody>
      <dsp:txXfrm>
        <a:off x="2606738" y="385333"/>
        <a:ext cx="2299129" cy="485906"/>
      </dsp:txXfrm>
    </dsp:sp>
    <dsp:sp modelId="{38053FA2-B8D8-40FE-B55D-EDD0507CA768}">
      <dsp:nvSpPr>
        <dsp:cNvPr id="0" name=""/>
        <dsp:cNvSpPr/>
      </dsp:nvSpPr>
      <dsp:spPr>
        <a:xfrm>
          <a:off x="2418048" y="981196"/>
          <a:ext cx="168898" cy="168898"/>
        </a:xfrm>
        <a:prstGeom prst="rect">
          <a:avLst/>
        </a:prstGeom>
        <a:solidFill>
          <a:schemeClr val="lt1">
            <a:hueOff val="0"/>
            <a:satOff val="0"/>
            <a:lumOff val="0"/>
            <a:alphaOff val="0"/>
          </a:schemeClr>
        </a:solidFill>
        <a:ln w="19050" cap="flat" cmpd="sng" algn="ctr">
          <a:solidFill>
            <a:schemeClr val="accent5">
              <a:hueOff val="-2604032"/>
              <a:satOff val="-177"/>
              <a:lumOff val="42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C0BF8A-F224-45FC-BD7B-673B151182A2}">
      <dsp:nvSpPr>
        <dsp:cNvPr id="0" name=""/>
        <dsp:cNvSpPr/>
      </dsp:nvSpPr>
      <dsp:spPr bwMode="white">
        <a:xfrm>
          <a:off x="2578987" y="868794"/>
          <a:ext cx="2138190" cy="393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Cambria" panose="02040503050406030204" pitchFamily="18" charset="0"/>
              <a:ea typeface="Cambria" panose="02040503050406030204" pitchFamily="18" charset="0"/>
            </a:rPr>
            <a:t>Scholarship-60%</a:t>
          </a:r>
        </a:p>
      </dsp:txBody>
      <dsp:txXfrm>
        <a:off x="2578987" y="868794"/>
        <a:ext cx="2138190" cy="393702"/>
      </dsp:txXfrm>
    </dsp:sp>
    <dsp:sp modelId="{9C5852E8-5F83-4A9A-9682-2EDDCC519EE6}">
      <dsp:nvSpPr>
        <dsp:cNvPr id="0" name=""/>
        <dsp:cNvSpPr/>
      </dsp:nvSpPr>
      <dsp:spPr>
        <a:xfrm>
          <a:off x="2418048" y="1374898"/>
          <a:ext cx="168898" cy="168898"/>
        </a:xfrm>
        <a:prstGeom prst="rect">
          <a:avLst/>
        </a:prstGeom>
        <a:solidFill>
          <a:schemeClr val="lt1">
            <a:hueOff val="0"/>
            <a:satOff val="0"/>
            <a:lumOff val="0"/>
            <a:alphaOff val="0"/>
          </a:schemeClr>
        </a:solidFill>
        <a:ln w="19050" cap="flat" cmpd="sng" algn="ctr">
          <a:solidFill>
            <a:schemeClr val="accent5">
              <a:hueOff val="-3472043"/>
              <a:satOff val="-236"/>
              <a:lumOff val="56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6DBB1E-90A2-40D0-9ADB-87E6FE8E6C0B}">
      <dsp:nvSpPr>
        <dsp:cNvPr id="0" name=""/>
        <dsp:cNvSpPr/>
      </dsp:nvSpPr>
      <dsp:spPr bwMode="white">
        <a:xfrm>
          <a:off x="2578987" y="1262496"/>
          <a:ext cx="2138190" cy="393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Cambria" panose="02040503050406030204" pitchFamily="18" charset="0"/>
              <a:ea typeface="Cambria" panose="02040503050406030204" pitchFamily="18" charset="0"/>
            </a:rPr>
            <a:t>Loan-28%</a:t>
          </a:r>
        </a:p>
      </dsp:txBody>
      <dsp:txXfrm>
        <a:off x="2578987" y="1262496"/>
        <a:ext cx="2138190" cy="393702"/>
      </dsp:txXfrm>
    </dsp:sp>
    <dsp:sp modelId="{857D27DC-D885-4E8C-9376-737C33FDFFD6}">
      <dsp:nvSpPr>
        <dsp:cNvPr id="0" name=""/>
        <dsp:cNvSpPr/>
      </dsp:nvSpPr>
      <dsp:spPr>
        <a:xfrm>
          <a:off x="2418048" y="1768600"/>
          <a:ext cx="168898" cy="168898"/>
        </a:xfrm>
        <a:prstGeom prst="rect">
          <a:avLst/>
        </a:prstGeom>
        <a:solidFill>
          <a:schemeClr val="lt1">
            <a:hueOff val="0"/>
            <a:satOff val="0"/>
            <a:lumOff val="0"/>
            <a:alphaOff val="0"/>
          </a:schemeClr>
        </a:solidFill>
        <a:ln w="19050" cap="flat" cmpd="sng" algn="ctr">
          <a:solidFill>
            <a:schemeClr val="accent5">
              <a:hueOff val="-4340054"/>
              <a:satOff val="-295"/>
              <a:lumOff val="70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D81D81-1AB3-4DDE-8DCC-17F5CB95CEA3}">
      <dsp:nvSpPr>
        <dsp:cNvPr id="0" name=""/>
        <dsp:cNvSpPr/>
      </dsp:nvSpPr>
      <dsp:spPr bwMode="white">
        <a:xfrm>
          <a:off x="2578987" y="1656198"/>
          <a:ext cx="2138190" cy="393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Cambria" panose="02040503050406030204" pitchFamily="18" charset="0"/>
              <a:ea typeface="Cambria" panose="02040503050406030204" pitchFamily="18" charset="0"/>
            </a:rPr>
            <a:t>Household-12%</a:t>
          </a:r>
        </a:p>
      </dsp:txBody>
      <dsp:txXfrm>
        <a:off x="2578987" y="1656198"/>
        <a:ext cx="2138190" cy="393702"/>
      </dsp:txXfrm>
    </dsp:sp>
    <dsp:sp modelId="{FDD4D93D-DF71-4070-83CA-5E2F41716690}">
      <dsp:nvSpPr>
        <dsp:cNvPr id="0" name=""/>
        <dsp:cNvSpPr/>
      </dsp:nvSpPr>
      <dsp:spPr>
        <a:xfrm>
          <a:off x="4832135" y="485906"/>
          <a:ext cx="2299129" cy="270485"/>
        </a:xfrm>
        <a:prstGeom prst="rect">
          <a:avLst/>
        </a:prstGeom>
        <a:solidFill>
          <a:srgbClr val="FFFF00"/>
        </a:solidFill>
        <a:ln w="19050" cap="flat" cmpd="sng" algn="ctr">
          <a:noFill/>
          <a:prstDash val="solid"/>
          <a:miter lim="800000"/>
        </a:ln>
        <a:effectLst/>
      </dsp:spPr>
      <dsp:style>
        <a:lnRef idx="2">
          <a:schemeClr val="accent1">
            <a:shade val="15000"/>
          </a:schemeClr>
        </a:lnRef>
        <a:fillRef idx="1">
          <a:schemeClr val="accent1"/>
        </a:fillRef>
        <a:effectRef idx="0">
          <a:schemeClr val="accent1"/>
        </a:effectRef>
        <a:fontRef idx="minor">
          <a:schemeClr val="lt1"/>
        </a:fontRef>
      </dsp:style>
    </dsp:sp>
    <dsp:sp modelId="{4BC623C6-0895-4056-9F7F-414F80E5223D}">
      <dsp:nvSpPr>
        <dsp:cNvPr id="0" name=""/>
        <dsp:cNvSpPr/>
      </dsp:nvSpPr>
      <dsp:spPr>
        <a:xfrm>
          <a:off x="4832135" y="587489"/>
          <a:ext cx="168902" cy="168902"/>
        </a:xfrm>
        <a:prstGeom prst="rect">
          <a:avLst/>
        </a:prstGeom>
        <a:solidFill>
          <a:schemeClr val="lt1">
            <a:alpha val="90000"/>
            <a:hueOff val="0"/>
            <a:satOff val="0"/>
            <a:lumOff val="0"/>
            <a:alphaOff val="0"/>
          </a:schemeClr>
        </a:solidFill>
        <a:ln w="19050" cap="flat" cmpd="sng" algn="ctr">
          <a:solidFill>
            <a:schemeClr val="accent5">
              <a:hueOff val="-6076075"/>
              <a:satOff val="-413"/>
              <a:lumOff val="981"/>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D067B1-7DE9-4DC6-8618-F6CAF074010F}">
      <dsp:nvSpPr>
        <dsp:cNvPr id="0" name=""/>
        <dsp:cNvSpPr/>
      </dsp:nvSpPr>
      <dsp:spPr bwMode="white">
        <a:xfrm>
          <a:off x="5194190" y="385333"/>
          <a:ext cx="1819968" cy="485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tx1"/>
              </a:solidFill>
              <a:latin typeface="Cambria" panose="02040503050406030204" pitchFamily="18" charset="0"/>
              <a:ea typeface="Cambria" panose="02040503050406030204" pitchFamily="18" charset="0"/>
            </a:rPr>
            <a:t>Band 3</a:t>
          </a:r>
        </a:p>
      </dsp:txBody>
      <dsp:txXfrm>
        <a:off x="5194190" y="385333"/>
        <a:ext cx="1819968" cy="485906"/>
      </dsp:txXfrm>
    </dsp:sp>
    <dsp:sp modelId="{46D5BA0E-BD17-49CB-9898-CFC99580595E}">
      <dsp:nvSpPr>
        <dsp:cNvPr id="0" name=""/>
        <dsp:cNvSpPr/>
      </dsp:nvSpPr>
      <dsp:spPr>
        <a:xfrm>
          <a:off x="4832135" y="981196"/>
          <a:ext cx="168898" cy="168898"/>
        </a:xfrm>
        <a:prstGeom prst="rect">
          <a:avLst/>
        </a:prstGeom>
        <a:solidFill>
          <a:schemeClr val="lt1">
            <a:hueOff val="0"/>
            <a:satOff val="0"/>
            <a:lumOff val="0"/>
            <a:alphaOff val="0"/>
          </a:schemeClr>
        </a:solidFill>
        <a:ln w="19050" cap="flat" cmpd="sng" algn="ctr">
          <a:solidFill>
            <a:schemeClr val="accent5">
              <a:hueOff val="-5208064"/>
              <a:satOff val="-354"/>
              <a:lumOff val="84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67C220-C029-4EAF-B6B7-2C69EB076DF8}">
      <dsp:nvSpPr>
        <dsp:cNvPr id="0" name=""/>
        <dsp:cNvSpPr/>
      </dsp:nvSpPr>
      <dsp:spPr bwMode="white">
        <a:xfrm>
          <a:off x="4993074" y="868794"/>
          <a:ext cx="2138190" cy="393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Cambria" panose="02040503050406030204" pitchFamily="18" charset="0"/>
              <a:ea typeface="Cambria" panose="02040503050406030204" pitchFamily="18" charset="0"/>
            </a:rPr>
            <a:t>Scholarship-50%</a:t>
          </a:r>
        </a:p>
      </dsp:txBody>
      <dsp:txXfrm>
        <a:off x="4993074" y="868794"/>
        <a:ext cx="2138190" cy="393702"/>
      </dsp:txXfrm>
    </dsp:sp>
    <dsp:sp modelId="{A8412B41-E27F-4A71-8F0C-6E7080428AD6}">
      <dsp:nvSpPr>
        <dsp:cNvPr id="0" name=""/>
        <dsp:cNvSpPr/>
      </dsp:nvSpPr>
      <dsp:spPr>
        <a:xfrm>
          <a:off x="4832135" y="1374898"/>
          <a:ext cx="168898" cy="168898"/>
        </a:xfrm>
        <a:prstGeom prst="rect">
          <a:avLst/>
        </a:prstGeom>
        <a:solidFill>
          <a:schemeClr val="lt1">
            <a:hueOff val="0"/>
            <a:satOff val="0"/>
            <a:lumOff val="0"/>
            <a:alphaOff val="0"/>
          </a:schemeClr>
        </a:solidFill>
        <a:ln w="19050" cap="flat" cmpd="sng" algn="ctr">
          <a:solidFill>
            <a:schemeClr val="accent5">
              <a:hueOff val="-6076075"/>
              <a:satOff val="-413"/>
              <a:lumOff val="981"/>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E8E1A1-5B5E-4843-99A7-7F0FCA6E2AE1}">
      <dsp:nvSpPr>
        <dsp:cNvPr id="0" name=""/>
        <dsp:cNvSpPr/>
      </dsp:nvSpPr>
      <dsp:spPr bwMode="white">
        <a:xfrm>
          <a:off x="4993074" y="1262496"/>
          <a:ext cx="2138190" cy="393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Cambria" panose="02040503050406030204" pitchFamily="18" charset="0"/>
              <a:ea typeface="Cambria" panose="02040503050406030204" pitchFamily="18" charset="0"/>
            </a:rPr>
            <a:t>Loan-32%</a:t>
          </a:r>
        </a:p>
      </dsp:txBody>
      <dsp:txXfrm>
        <a:off x="4993074" y="1262496"/>
        <a:ext cx="2138190" cy="393702"/>
      </dsp:txXfrm>
    </dsp:sp>
    <dsp:sp modelId="{2A300D56-B29A-43F2-A151-A4265989C9F4}">
      <dsp:nvSpPr>
        <dsp:cNvPr id="0" name=""/>
        <dsp:cNvSpPr/>
      </dsp:nvSpPr>
      <dsp:spPr>
        <a:xfrm>
          <a:off x="4832135" y="1768600"/>
          <a:ext cx="168898" cy="168898"/>
        </a:xfrm>
        <a:prstGeom prst="rect">
          <a:avLst/>
        </a:prstGeom>
        <a:solidFill>
          <a:schemeClr val="lt1">
            <a:hueOff val="0"/>
            <a:satOff val="0"/>
            <a:lumOff val="0"/>
            <a:alphaOff val="0"/>
          </a:schemeClr>
        </a:solidFill>
        <a:ln w="19050" cap="flat" cmpd="sng" algn="ctr">
          <a:solidFill>
            <a:schemeClr val="accent5">
              <a:hueOff val="-6944086"/>
              <a:satOff val="-472"/>
              <a:lumOff val="1121"/>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7A7713-A55D-4F53-A0D5-1E362D91DBDF}">
      <dsp:nvSpPr>
        <dsp:cNvPr id="0" name=""/>
        <dsp:cNvSpPr/>
      </dsp:nvSpPr>
      <dsp:spPr bwMode="white">
        <a:xfrm>
          <a:off x="4993074" y="1656198"/>
          <a:ext cx="2138190" cy="393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Cambria" panose="02040503050406030204" pitchFamily="18" charset="0"/>
              <a:ea typeface="Cambria" panose="02040503050406030204" pitchFamily="18" charset="0"/>
            </a:rPr>
            <a:t>Household-18%</a:t>
          </a:r>
        </a:p>
      </dsp:txBody>
      <dsp:txXfrm>
        <a:off x="4993074" y="1656198"/>
        <a:ext cx="2138190" cy="393702"/>
      </dsp:txXfrm>
    </dsp:sp>
    <dsp:sp modelId="{504C24E5-891E-4B37-BC5D-C2A4E97401AE}">
      <dsp:nvSpPr>
        <dsp:cNvPr id="0" name=""/>
        <dsp:cNvSpPr/>
      </dsp:nvSpPr>
      <dsp:spPr>
        <a:xfrm>
          <a:off x="7246221" y="493044"/>
          <a:ext cx="2299129" cy="270485"/>
        </a:xfrm>
        <a:prstGeom prst="rect">
          <a:avLst/>
        </a:prstGeom>
        <a:solidFill>
          <a:schemeClr val="accent3">
            <a:lumMod val="60000"/>
            <a:lumOff val="40000"/>
          </a:schemeClr>
        </a:solidFill>
        <a:ln w="19050" cap="flat" cmpd="sng" algn="ctr">
          <a:noFill/>
          <a:prstDash val="solid"/>
          <a:miter lim="800000"/>
        </a:ln>
        <a:effectLst/>
      </dsp:spPr>
      <dsp:style>
        <a:lnRef idx="2">
          <a:schemeClr val="accent1">
            <a:shade val="15000"/>
          </a:schemeClr>
        </a:lnRef>
        <a:fillRef idx="1">
          <a:schemeClr val="accent1"/>
        </a:fillRef>
        <a:effectRef idx="0">
          <a:schemeClr val="accent1"/>
        </a:effectRef>
        <a:fontRef idx="minor">
          <a:schemeClr val="lt1"/>
        </a:fontRef>
      </dsp:style>
    </dsp:sp>
    <dsp:sp modelId="{3183A4CA-31BE-4966-B75B-C5A460FE30F3}">
      <dsp:nvSpPr>
        <dsp:cNvPr id="0" name=""/>
        <dsp:cNvSpPr/>
      </dsp:nvSpPr>
      <dsp:spPr>
        <a:xfrm>
          <a:off x="7246221" y="587489"/>
          <a:ext cx="168902" cy="168902"/>
        </a:xfrm>
        <a:prstGeom prst="rect">
          <a:avLst/>
        </a:prstGeom>
        <a:solidFill>
          <a:schemeClr val="lt1">
            <a:alpha val="90000"/>
            <a:hueOff val="0"/>
            <a:satOff val="0"/>
            <a:lumOff val="0"/>
            <a:alphaOff val="0"/>
          </a:schemeClr>
        </a:solidFill>
        <a:ln w="19050" cap="flat" cmpd="sng" algn="ctr">
          <a:solidFill>
            <a:schemeClr val="accent5">
              <a:hueOff val="-9114112"/>
              <a:satOff val="-620"/>
              <a:lumOff val="1471"/>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CEA282-CCF4-402A-85FA-690C46B7E32B}">
      <dsp:nvSpPr>
        <dsp:cNvPr id="0" name=""/>
        <dsp:cNvSpPr/>
      </dsp:nvSpPr>
      <dsp:spPr bwMode="white">
        <a:xfrm>
          <a:off x="7577031" y="385333"/>
          <a:ext cx="2004910" cy="485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Cambria" panose="02040503050406030204" pitchFamily="18" charset="0"/>
              <a:ea typeface="Cambria" panose="02040503050406030204" pitchFamily="18" charset="0"/>
            </a:rPr>
            <a:t>Band 4</a:t>
          </a:r>
        </a:p>
      </dsp:txBody>
      <dsp:txXfrm>
        <a:off x="7577031" y="385333"/>
        <a:ext cx="2004910" cy="485906"/>
      </dsp:txXfrm>
    </dsp:sp>
    <dsp:sp modelId="{C6A10C06-F6E5-4F2C-B3C3-56EE31B37C3E}">
      <dsp:nvSpPr>
        <dsp:cNvPr id="0" name=""/>
        <dsp:cNvSpPr/>
      </dsp:nvSpPr>
      <dsp:spPr>
        <a:xfrm>
          <a:off x="7246221" y="981196"/>
          <a:ext cx="168898" cy="168898"/>
        </a:xfrm>
        <a:prstGeom prst="rect">
          <a:avLst/>
        </a:prstGeom>
        <a:solidFill>
          <a:schemeClr val="lt1">
            <a:hueOff val="0"/>
            <a:satOff val="0"/>
            <a:lumOff val="0"/>
            <a:alphaOff val="0"/>
          </a:schemeClr>
        </a:solidFill>
        <a:ln w="19050" cap="flat" cmpd="sng" algn="ctr">
          <a:solidFill>
            <a:schemeClr val="accent5">
              <a:hueOff val="-7812096"/>
              <a:satOff val="-531"/>
              <a:lumOff val="1261"/>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C7B71C-15A9-4DD4-9B9F-685F172DA2C3}">
      <dsp:nvSpPr>
        <dsp:cNvPr id="0" name=""/>
        <dsp:cNvSpPr/>
      </dsp:nvSpPr>
      <dsp:spPr bwMode="white">
        <a:xfrm>
          <a:off x="7407160" y="868794"/>
          <a:ext cx="2138190" cy="393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Cambria" panose="02040503050406030204" pitchFamily="18" charset="0"/>
              <a:ea typeface="Cambria" panose="02040503050406030204" pitchFamily="18" charset="0"/>
            </a:rPr>
            <a:t>Scholarship-40%</a:t>
          </a:r>
        </a:p>
      </dsp:txBody>
      <dsp:txXfrm>
        <a:off x="7407160" y="868794"/>
        <a:ext cx="2138190" cy="393702"/>
      </dsp:txXfrm>
    </dsp:sp>
    <dsp:sp modelId="{B09C43B6-F65D-44F1-9C2B-36F36AA9B1A6}">
      <dsp:nvSpPr>
        <dsp:cNvPr id="0" name=""/>
        <dsp:cNvSpPr/>
      </dsp:nvSpPr>
      <dsp:spPr>
        <a:xfrm>
          <a:off x="7246221" y="1374898"/>
          <a:ext cx="168898" cy="168898"/>
        </a:xfrm>
        <a:prstGeom prst="rect">
          <a:avLst/>
        </a:prstGeom>
        <a:solidFill>
          <a:schemeClr val="lt1">
            <a:hueOff val="0"/>
            <a:satOff val="0"/>
            <a:lumOff val="0"/>
            <a:alphaOff val="0"/>
          </a:schemeClr>
        </a:solidFill>
        <a:ln w="19050" cap="flat" cmpd="sng" algn="ctr">
          <a:solidFill>
            <a:schemeClr val="accent5">
              <a:hueOff val="-8680107"/>
              <a:satOff val="-590"/>
              <a:lumOff val="1401"/>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4722C1-B858-43E9-A962-568EFFD22659}">
      <dsp:nvSpPr>
        <dsp:cNvPr id="0" name=""/>
        <dsp:cNvSpPr/>
      </dsp:nvSpPr>
      <dsp:spPr bwMode="white">
        <a:xfrm>
          <a:off x="7407160" y="1262496"/>
          <a:ext cx="2138190" cy="393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Cambria" panose="02040503050406030204" pitchFamily="18" charset="0"/>
              <a:ea typeface="Cambria" panose="02040503050406030204" pitchFamily="18" charset="0"/>
            </a:rPr>
            <a:t>Loan-38%</a:t>
          </a:r>
        </a:p>
      </dsp:txBody>
      <dsp:txXfrm>
        <a:off x="7407160" y="1262496"/>
        <a:ext cx="2138190" cy="393702"/>
      </dsp:txXfrm>
    </dsp:sp>
    <dsp:sp modelId="{B18392DD-83A5-49C9-8295-7291E405CA49}">
      <dsp:nvSpPr>
        <dsp:cNvPr id="0" name=""/>
        <dsp:cNvSpPr/>
      </dsp:nvSpPr>
      <dsp:spPr>
        <a:xfrm>
          <a:off x="7246221" y="1768600"/>
          <a:ext cx="168898" cy="168898"/>
        </a:xfrm>
        <a:prstGeom prst="rect">
          <a:avLst/>
        </a:prstGeom>
        <a:solidFill>
          <a:schemeClr val="lt1">
            <a:hueOff val="0"/>
            <a:satOff val="0"/>
            <a:lumOff val="0"/>
            <a:alphaOff val="0"/>
          </a:schemeClr>
        </a:solidFill>
        <a:ln w="19050" cap="flat" cmpd="sng" algn="ctr">
          <a:solidFill>
            <a:schemeClr val="accent5">
              <a:hueOff val="-9548117"/>
              <a:satOff val="-649"/>
              <a:lumOff val="1541"/>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AE6867-8114-417D-BFA5-0CDEB18C8F2E}">
      <dsp:nvSpPr>
        <dsp:cNvPr id="0" name=""/>
        <dsp:cNvSpPr/>
      </dsp:nvSpPr>
      <dsp:spPr bwMode="white">
        <a:xfrm>
          <a:off x="7407160" y="1656198"/>
          <a:ext cx="2138190" cy="393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Cambria" panose="02040503050406030204" pitchFamily="18" charset="0"/>
              <a:ea typeface="Cambria" panose="02040503050406030204" pitchFamily="18" charset="0"/>
            </a:rPr>
            <a:t>Household-22%</a:t>
          </a:r>
        </a:p>
      </dsp:txBody>
      <dsp:txXfrm>
        <a:off x="7407160" y="1656198"/>
        <a:ext cx="2138190" cy="393702"/>
      </dsp:txXfrm>
    </dsp:sp>
    <dsp:sp modelId="{FD7AA694-E795-4B8C-8EEC-AD5D6AB6AD60}">
      <dsp:nvSpPr>
        <dsp:cNvPr id="0" name=""/>
        <dsp:cNvSpPr/>
      </dsp:nvSpPr>
      <dsp:spPr>
        <a:xfrm>
          <a:off x="9654812" y="468086"/>
          <a:ext cx="2299129" cy="296620"/>
        </a:xfrm>
        <a:prstGeom prst="rect">
          <a:avLst/>
        </a:prstGeom>
        <a:solidFill>
          <a:srgbClr val="008000"/>
        </a:solidFill>
        <a:ln w="19050" cap="flat" cmpd="sng" algn="ctr">
          <a:noFill/>
          <a:prstDash val="solid"/>
          <a:miter lim="800000"/>
        </a:ln>
        <a:effectLst/>
      </dsp:spPr>
      <dsp:style>
        <a:lnRef idx="2">
          <a:schemeClr val="accent1">
            <a:shade val="15000"/>
          </a:schemeClr>
        </a:lnRef>
        <a:fillRef idx="1">
          <a:schemeClr val="accent1"/>
        </a:fillRef>
        <a:effectRef idx="0">
          <a:schemeClr val="accent1"/>
        </a:effectRef>
        <a:fontRef idx="minor">
          <a:schemeClr val="lt1"/>
        </a:fontRef>
      </dsp:style>
    </dsp:sp>
    <dsp:sp modelId="{69A8D8FC-E642-41D1-BCDC-97402A2F388A}">
      <dsp:nvSpPr>
        <dsp:cNvPr id="0" name=""/>
        <dsp:cNvSpPr/>
      </dsp:nvSpPr>
      <dsp:spPr>
        <a:xfrm>
          <a:off x="9660307" y="587489"/>
          <a:ext cx="168902" cy="168902"/>
        </a:xfrm>
        <a:prstGeom prst="rect">
          <a:avLst/>
        </a:prstGeom>
        <a:solidFill>
          <a:schemeClr val="lt1">
            <a:alpha val="90000"/>
            <a:hueOff val="0"/>
            <a:satOff val="0"/>
            <a:lumOff val="0"/>
            <a:alphaOff val="0"/>
          </a:schemeClr>
        </a:solidFill>
        <a:ln w="19050" cap="flat" cmpd="sng" algn="ctr">
          <a:solidFill>
            <a:schemeClr val="accent5">
              <a:hueOff val="-12152150"/>
              <a:satOff val="-826"/>
              <a:lumOff val="1961"/>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F46772-D95C-4751-9C01-A472AF03838D}">
      <dsp:nvSpPr>
        <dsp:cNvPr id="0" name=""/>
        <dsp:cNvSpPr/>
      </dsp:nvSpPr>
      <dsp:spPr>
        <a:xfrm>
          <a:off x="9966260" y="374473"/>
          <a:ext cx="1997139" cy="485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bg1"/>
              </a:solidFill>
              <a:latin typeface="Cambria" panose="02040503050406030204" pitchFamily="18" charset="0"/>
              <a:ea typeface="Cambria" panose="02040503050406030204" pitchFamily="18" charset="0"/>
            </a:rPr>
            <a:t>Band 5</a:t>
          </a:r>
        </a:p>
      </dsp:txBody>
      <dsp:txXfrm>
        <a:off x="9966260" y="374473"/>
        <a:ext cx="1997139" cy="485906"/>
      </dsp:txXfrm>
    </dsp:sp>
    <dsp:sp modelId="{858B0BE8-8645-438D-A7CD-758C32CAA719}">
      <dsp:nvSpPr>
        <dsp:cNvPr id="0" name=""/>
        <dsp:cNvSpPr/>
      </dsp:nvSpPr>
      <dsp:spPr>
        <a:xfrm>
          <a:off x="9660307" y="994263"/>
          <a:ext cx="168898" cy="168898"/>
        </a:xfrm>
        <a:prstGeom prst="rect">
          <a:avLst/>
        </a:prstGeom>
        <a:solidFill>
          <a:schemeClr val="lt1">
            <a:hueOff val="0"/>
            <a:satOff val="0"/>
            <a:lumOff val="0"/>
            <a:alphaOff val="0"/>
          </a:schemeClr>
        </a:solidFill>
        <a:ln w="19050" cap="flat" cmpd="sng" algn="ctr">
          <a:solidFill>
            <a:schemeClr val="accent5">
              <a:hueOff val="-10416129"/>
              <a:satOff val="-708"/>
              <a:lumOff val="1681"/>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4E2B83-7223-4C85-9F11-AE55FBCF7997}">
      <dsp:nvSpPr>
        <dsp:cNvPr id="0" name=""/>
        <dsp:cNvSpPr/>
      </dsp:nvSpPr>
      <dsp:spPr>
        <a:xfrm>
          <a:off x="9821246" y="881861"/>
          <a:ext cx="2138190" cy="393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Cambria" panose="02040503050406030204" pitchFamily="18" charset="0"/>
              <a:ea typeface="Cambria" panose="02040503050406030204" pitchFamily="18" charset="0"/>
            </a:rPr>
            <a:t>Scholarship – 30%</a:t>
          </a:r>
        </a:p>
      </dsp:txBody>
      <dsp:txXfrm>
        <a:off x="9821246" y="881861"/>
        <a:ext cx="2138190" cy="393702"/>
      </dsp:txXfrm>
    </dsp:sp>
    <dsp:sp modelId="{C5A18A46-8CCC-4E3E-AE48-437560FDED1A}">
      <dsp:nvSpPr>
        <dsp:cNvPr id="0" name=""/>
        <dsp:cNvSpPr/>
      </dsp:nvSpPr>
      <dsp:spPr>
        <a:xfrm>
          <a:off x="9660307" y="1387965"/>
          <a:ext cx="168898" cy="168898"/>
        </a:xfrm>
        <a:prstGeom prst="rect">
          <a:avLst/>
        </a:prstGeom>
        <a:solidFill>
          <a:schemeClr val="lt1">
            <a:hueOff val="0"/>
            <a:satOff val="0"/>
            <a:lumOff val="0"/>
            <a:alphaOff val="0"/>
          </a:schemeClr>
        </a:solidFill>
        <a:ln w="19050" cap="flat" cmpd="sng" algn="ctr">
          <a:solidFill>
            <a:schemeClr val="accent5">
              <a:hueOff val="-11284139"/>
              <a:satOff val="-767"/>
              <a:lumOff val="1821"/>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183247-137C-4573-AAE1-A6E83A3DDC6B}">
      <dsp:nvSpPr>
        <dsp:cNvPr id="0" name=""/>
        <dsp:cNvSpPr/>
      </dsp:nvSpPr>
      <dsp:spPr>
        <a:xfrm>
          <a:off x="9821246" y="1275563"/>
          <a:ext cx="2138190" cy="393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Cambria" panose="02040503050406030204" pitchFamily="18" charset="0"/>
              <a:ea typeface="Cambria" panose="02040503050406030204" pitchFamily="18" charset="0"/>
            </a:rPr>
            <a:t>Loan – 43%</a:t>
          </a:r>
        </a:p>
      </dsp:txBody>
      <dsp:txXfrm>
        <a:off x="9821246" y="1275563"/>
        <a:ext cx="2138190" cy="393702"/>
      </dsp:txXfrm>
    </dsp:sp>
    <dsp:sp modelId="{8F2A5686-1EC4-4464-9873-D7DAEA36B678}">
      <dsp:nvSpPr>
        <dsp:cNvPr id="0" name=""/>
        <dsp:cNvSpPr/>
      </dsp:nvSpPr>
      <dsp:spPr>
        <a:xfrm>
          <a:off x="9660307" y="1781667"/>
          <a:ext cx="168898" cy="168898"/>
        </a:xfrm>
        <a:prstGeom prst="rect">
          <a:avLst/>
        </a:prstGeom>
        <a:solidFill>
          <a:schemeClr val="lt1">
            <a:hueOff val="0"/>
            <a:satOff val="0"/>
            <a:lumOff val="0"/>
            <a:alphaOff val="0"/>
          </a:schemeClr>
        </a:solidFill>
        <a:ln w="19050" cap="flat" cmpd="sng" algn="ctr">
          <a:solidFill>
            <a:schemeClr val="accent5">
              <a:hueOff val="-12152150"/>
              <a:satOff val="-826"/>
              <a:lumOff val="1961"/>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A6F6B1-4ED0-4149-80FD-7D5542A8902E}">
      <dsp:nvSpPr>
        <dsp:cNvPr id="0" name=""/>
        <dsp:cNvSpPr/>
      </dsp:nvSpPr>
      <dsp:spPr>
        <a:xfrm>
          <a:off x="9821246" y="1669265"/>
          <a:ext cx="2138190" cy="393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Cambria" panose="02040503050406030204" pitchFamily="18" charset="0"/>
              <a:ea typeface="Cambria" panose="02040503050406030204" pitchFamily="18" charset="0"/>
            </a:rPr>
            <a:t>Household – 27%</a:t>
          </a:r>
        </a:p>
      </dsp:txBody>
      <dsp:txXfrm>
        <a:off x="9821246" y="1669265"/>
        <a:ext cx="2138190" cy="3937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0AB1BA-AA86-4EF0-AB0D-C33E45029F72}">
      <dsp:nvSpPr>
        <dsp:cNvPr id="0" name=""/>
        <dsp:cNvSpPr/>
      </dsp:nvSpPr>
      <dsp:spPr>
        <a:xfrm>
          <a:off x="730852" y="353253"/>
          <a:ext cx="1189692" cy="118969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B24E8B-8BB8-4A5F-968E-1509F427F5A7}">
      <dsp:nvSpPr>
        <dsp:cNvPr id="0" name=""/>
        <dsp:cNvSpPr/>
      </dsp:nvSpPr>
      <dsp:spPr>
        <a:xfrm>
          <a:off x="980688" y="603088"/>
          <a:ext cx="690021" cy="6900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2572A1-03C8-40EA-878B-D75723930B3A}">
      <dsp:nvSpPr>
        <dsp:cNvPr id="0" name=""/>
        <dsp:cNvSpPr/>
      </dsp:nvSpPr>
      <dsp:spPr>
        <a:xfrm>
          <a:off x="2194127" y="28479"/>
          <a:ext cx="2766977" cy="1839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b="1" kern="1200" dirty="0">
              <a:latin typeface="Cambria" panose="02040503050406030204" pitchFamily="18" charset="0"/>
              <a:ea typeface="Cambria" panose="02040503050406030204" pitchFamily="18" charset="0"/>
            </a:rPr>
            <a:t>Both Scholarship &amp; Loan</a:t>
          </a:r>
          <a:r>
            <a:rPr lang="en-US" sz="2000" kern="1200" dirty="0">
              <a:latin typeface="Cambria" panose="02040503050406030204" pitchFamily="18" charset="0"/>
              <a:ea typeface="Cambria" panose="02040503050406030204" pitchFamily="18" charset="0"/>
            </a:rPr>
            <a:t>: Kenyan students placed in public universities by KUCCPS (2022 and 2023  KCSE cohorts)</a:t>
          </a:r>
        </a:p>
      </dsp:txBody>
      <dsp:txXfrm>
        <a:off x="2194127" y="28479"/>
        <a:ext cx="2766977" cy="1839240"/>
      </dsp:txXfrm>
    </dsp:sp>
    <dsp:sp modelId="{167380EB-92EB-4B36-87E2-2E2D8E1DC7FB}">
      <dsp:nvSpPr>
        <dsp:cNvPr id="0" name=""/>
        <dsp:cNvSpPr/>
      </dsp:nvSpPr>
      <dsp:spPr>
        <a:xfrm>
          <a:off x="5449727" y="353253"/>
          <a:ext cx="1189692" cy="1189692"/>
        </a:xfrm>
        <a:prstGeom prst="ellipse">
          <a:avLst/>
        </a:prstGeom>
        <a:solidFill>
          <a:schemeClr val="accent2">
            <a:hueOff val="2147871"/>
            <a:satOff val="-6164"/>
            <a:lumOff val="-9870"/>
            <a:alphaOff val="0"/>
          </a:schemeClr>
        </a:solidFill>
        <a:ln>
          <a:noFill/>
        </a:ln>
        <a:effectLst/>
      </dsp:spPr>
      <dsp:style>
        <a:lnRef idx="0">
          <a:scrgbClr r="0" g="0" b="0"/>
        </a:lnRef>
        <a:fillRef idx="1">
          <a:scrgbClr r="0" g="0" b="0"/>
        </a:fillRef>
        <a:effectRef idx="0">
          <a:scrgbClr r="0" g="0" b="0"/>
        </a:effectRef>
        <a:fontRef idx="minor"/>
      </dsp:style>
    </dsp:sp>
    <dsp:sp modelId="{4E8BD68F-5E43-422D-8259-34B1B77F4E3E}">
      <dsp:nvSpPr>
        <dsp:cNvPr id="0" name=""/>
        <dsp:cNvSpPr/>
      </dsp:nvSpPr>
      <dsp:spPr>
        <a:xfrm>
          <a:off x="5699563" y="603088"/>
          <a:ext cx="690021" cy="6900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3F502C-BC1C-41A6-872A-FFB79F4CC19C}">
      <dsp:nvSpPr>
        <dsp:cNvPr id="0" name=""/>
        <dsp:cNvSpPr/>
      </dsp:nvSpPr>
      <dsp:spPr>
        <a:xfrm>
          <a:off x="6894353" y="353253"/>
          <a:ext cx="2804274" cy="1189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latin typeface="Cambria" panose="02040503050406030204" pitchFamily="18" charset="0"/>
              <a:ea typeface="Cambria" panose="02040503050406030204" pitchFamily="18" charset="0"/>
            </a:rPr>
            <a:t>A student must express interest by making funding request through application for consideration</a:t>
          </a:r>
        </a:p>
      </dsp:txBody>
      <dsp:txXfrm>
        <a:off x="6894353" y="353253"/>
        <a:ext cx="2804274" cy="1189692"/>
      </dsp:txXfrm>
    </dsp:sp>
    <dsp:sp modelId="{D21B1FB3-CC7B-4311-8FEE-1B267929FDF2}">
      <dsp:nvSpPr>
        <dsp:cNvPr id="0" name=""/>
        <dsp:cNvSpPr/>
      </dsp:nvSpPr>
      <dsp:spPr>
        <a:xfrm>
          <a:off x="730852" y="3163984"/>
          <a:ext cx="1189692" cy="1189692"/>
        </a:xfrm>
        <a:prstGeom prst="ellipse">
          <a:avLst/>
        </a:prstGeom>
        <a:solidFill>
          <a:schemeClr val="accent2">
            <a:hueOff val="4295743"/>
            <a:satOff val="-12329"/>
            <a:lumOff val="-19739"/>
            <a:alphaOff val="0"/>
          </a:schemeClr>
        </a:solidFill>
        <a:ln>
          <a:noFill/>
        </a:ln>
        <a:effectLst/>
      </dsp:spPr>
      <dsp:style>
        <a:lnRef idx="0">
          <a:scrgbClr r="0" g="0" b="0"/>
        </a:lnRef>
        <a:fillRef idx="1">
          <a:scrgbClr r="0" g="0" b="0"/>
        </a:fillRef>
        <a:effectRef idx="0">
          <a:scrgbClr r="0" g="0" b="0"/>
        </a:effectRef>
        <a:fontRef idx="minor"/>
      </dsp:style>
    </dsp:sp>
    <dsp:sp modelId="{6B70D67A-F9D8-441A-B317-F4764DF5D8B4}">
      <dsp:nvSpPr>
        <dsp:cNvPr id="0" name=""/>
        <dsp:cNvSpPr/>
      </dsp:nvSpPr>
      <dsp:spPr>
        <a:xfrm>
          <a:off x="980688" y="3413819"/>
          <a:ext cx="690021" cy="69002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A15AC8-3DED-47BE-B34F-8002AC975CC8}">
      <dsp:nvSpPr>
        <dsp:cNvPr id="0" name=""/>
        <dsp:cNvSpPr/>
      </dsp:nvSpPr>
      <dsp:spPr>
        <a:xfrm>
          <a:off x="2108008" y="2692788"/>
          <a:ext cx="2939215" cy="2132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b="1" kern="1200" dirty="0">
              <a:latin typeface="Cambria" panose="02040503050406030204" pitchFamily="18" charset="0"/>
              <a:ea typeface="Cambria" panose="02040503050406030204" pitchFamily="18" charset="0"/>
            </a:rPr>
            <a:t>Loan only</a:t>
          </a:r>
          <a:r>
            <a:rPr lang="en-US" sz="2000" kern="1200" dirty="0">
              <a:latin typeface="Cambria" panose="02040503050406030204" pitchFamily="18" charset="0"/>
              <a:ea typeface="Cambria" panose="02040503050406030204" pitchFamily="18" charset="0"/>
            </a:rPr>
            <a:t>: Self-sponsored students in public universities and students in private universities. </a:t>
          </a:r>
        </a:p>
        <a:p>
          <a:pPr marL="0" lvl="0" indent="0" algn="l" defTabSz="889000">
            <a:lnSpc>
              <a:spcPct val="100000"/>
            </a:lnSpc>
            <a:spcBef>
              <a:spcPct val="0"/>
            </a:spcBef>
            <a:spcAft>
              <a:spcPct val="35000"/>
            </a:spcAft>
            <a:buNone/>
          </a:pPr>
          <a:r>
            <a:rPr lang="en-US" sz="2000" kern="1200" dirty="0">
              <a:latin typeface="Cambria" panose="02040503050406030204" pitchFamily="18" charset="0"/>
              <a:ea typeface="Cambria" panose="02040503050406030204" pitchFamily="18" charset="0"/>
            </a:rPr>
            <a:t>Students under the Old Funding Model</a:t>
          </a:r>
        </a:p>
      </dsp:txBody>
      <dsp:txXfrm>
        <a:off x="2108008" y="2692788"/>
        <a:ext cx="2939215" cy="2132082"/>
      </dsp:txXfrm>
    </dsp:sp>
    <dsp:sp modelId="{2601EFFF-5F3E-4E85-90E7-4AB99FDEE839}">
      <dsp:nvSpPr>
        <dsp:cNvPr id="0" name=""/>
        <dsp:cNvSpPr/>
      </dsp:nvSpPr>
      <dsp:spPr>
        <a:xfrm>
          <a:off x="5535847" y="3163984"/>
          <a:ext cx="1189692" cy="1189692"/>
        </a:xfrm>
        <a:prstGeom prst="ellipse">
          <a:avLst/>
        </a:prstGeom>
        <a:solidFill>
          <a:schemeClr val="accent2">
            <a:hueOff val="6443614"/>
            <a:satOff val="-18493"/>
            <a:lumOff val="-29609"/>
            <a:alphaOff val="0"/>
          </a:schemeClr>
        </a:solidFill>
        <a:ln>
          <a:noFill/>
        </a:ln>
        <a:effectLst/>
      </dsp:spPr>
      <dsp:style>
        <a:lnRef idx="0">
          <a:scrgbClr r="0" g="0" b="0"/>
        </a:lnRef>
        <a:fillRef idx="1">
          <a:scrgbClr r="0" g="0" b="0"/>
        </a:fillRef>
        <a:effectRef idx="0">
          <a:scrgbClr r="0" g="0" b="0"/>
        </a:effectRef>
        <a:fontRef idx="minor"/>
      </dsp:style>
    </dsp:sp>
    <dsp:sp modelId="{6BB7A496-0ADE-40B6-9E2E-EB818EC9FDB3}">
      <dsp:nvSpPr>
        <dsp:cNvPr id="0" name=""/>
        <dsp:cNvSpPr/>
      </dsp:nvSpPr>
      <dsp:spPr>
        <a:xfrm>
          <a:off x="5785682" y="3413819"/>
          <a:ext cx="690021" cy="69002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0466EE-E6CD-4510-A4BF-921A1DD29B8C}">
      <dsp:nvSpPr>
        <dsp:cNvPr id="0" name=""/>
        <dsp:cNvSpPr/>
      </dsp:nvSpPr>
      <dsp:spPr>
        <a:xfrm>
          <a:off x="6980473" y="3163984"/>
          <a:ext cx="2804274" cy="1189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latin typeface="Cambria" panose="02040503050406030204" pitchFamily="18" charset="0"/>
              <a:ea typeface="Cambria" panose="02040503050406030204" pitchFamily="18" charset="0"/>
            </a:rPr>
            <a:t>Make your application on time, before you report to your university</a:t>
          </a:r>
        </a:p>
      </dsp:txBody>
      <dsp:txXfrm>
        <a:off x="6980473" y="3163984"/>
        <a:ext cx="2804274" cy="11896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E43BC0-7255-4C1F-972C-EAB13B448F9A}">
      <dsp:nvSpPr>
        <dsp:cNvPr id="0" name=""/>
        <dsp:cNvSpPr/>
      </dsp:nvSpPr>
      <dsp:spPr>
        <a:xfrm>
          <a:off x="0" y="3314"/>
          <a:ext cx="5842095" cy="150296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2A7539-9D94-4325-8396-06E98AB99B9F}">
      <dsp:nvSpPr>
        <dsp:cNvPr id="0" name=""/>
        <dsp:cNvSpPr/>
      </dsp:nvSpPr>
      <dsp:spPr>
        <a:xfrm>
          <a:off x="454645" y="341480"/>
          <a:ext cx="827436" cy="8266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E74F45-04E9-4A0A-A99F-DF80537DC23E}">
      <dsp:nvSpPr>
        <dsp:cNvPr id="0" name=""/>
        <dsp:cNvSpPr/>
      </dsp:nvSpPr>
      <dsp:spPr>
        <a:xfrm>
          <a:off x="1736727" y="3314"/>
          <a:ext cx="4078621" cy="1549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034" tIns="164034" rIns="164034" bIns="164034" numCol="1" spcCol="1270" anchor="ctr" anchorCtr="0">
          <a:noAutofit/>
        </a:bodyPr>
        <a:lstStyle/>
        <a:p>
          <a:pPr marL="0" lvl="0" indent="0" algn="l" defTabSz="1111250">
            <a:lnSpc>
              <a:spcPct val="100000"/>
            </a:lnSpc>
            <a:spcBef>
              <a:spcPct val="0"/>
            </a:spcBef>
            <a:spcAft>
              <a:spcPct val="35000"/>
            </a:spcAft>
            <a:buNone/>
          </a:pPr>
          <a:r>
            <a:rPr lang="en-US" sz="2500" b="1" kern="1200" dirty="0">
              <a:latin typeface="Cambria" panose="02040503050406030204" pitchFamily="18" charset="0"/>
              <a:ea typeface="Cambria" panose="02040503050406030204" pitchFamily="18" charset="0"/>
            </a:rPr>
            <a:t>Passport size photo</a:t>
          </a:r>
        </a:p>
      </dsp:txBody>
      <dsp:txXfrm>
        <a:off x="1736727" y="3314"/>
        <a:ext cx="4078621" cy="1549927"/>
      </dsp:txXfrm>
    </dsp:sp>
    <dsp:sp modelId="{4363A054-E966-41EA-AFAE-B936303D73C9}">
      <dsp:nvSpPr>
        <dsp:cNvPr id="0" name=""/>
        <dsp:cNvSpPr/>
      </dsp:nvSpPr>
      <dsp:spPr>
        <a:xfrm>
          <a:off x="0" y="1940724"/>
          <a:ext cx="5842095" cy="150296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F857D2-C70A-4CC5-AD89-5D9FD4CD1356}">
      <dsp:nvSpPr>
        <dsp:cNvPr id="0" name=""/>
        <dsp:cNvSpPr/>
      </dsp:nvSpPr>
      <dsp:spPr>
        <a:xfrm>
          <a:off x="454645" y="2278890"/>
          <a:ext cx="827436" cy="8266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25E609A-5AAE-4CF4-9449-8629E6F6EB1F}">
      <dsp:nvSpPr>
        <dsp:cNvPr id="0" name=""/>
        <dsp:cNvSpPr/>
      </dsp:nvSpPr>
      <dsp:spPr>
        <a:xfrm>
          <a:off x="1736727" y="1940724"/>
          <a:ext cx="4078621" cy="1549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034" tIns="164034" rIns="164034" bIns="164034" numCol="1" spcCol="1270" anchor="ctr" anchorCtr="0">
          <a:noAutofit/>
        </a:bodyPr>
        <a:lstStyle/>
        <a:p>
          <a:pPr marL="0" lvl="0" indent="0" algn="l" defTabSz="1111250">
            <a:lnSpc>
              <a:spcPct val="100000"/>
            </a:lnSpc>
            <a:spcBef>
              <a:spcPct val="0"/>
            </a:spcBef>
            <a:spcAft>
              <a:spcPct val="35000"/>
            </a:spcAft>
            <a:buNone/>
          </a:pPr>
          <a:r>
            <a:rPr lang="en-US" sz="2500" b="1" kern="1200">
              <a:latin typeface="Cambria" panose="02040503050406030204" pitchFamily="18" charset="0"/>
              <a:ea typeface="Cambria" panose="02040503050406030204" pitchFamily="18" charset="0"/>
            </a:rPr>
            <a:t>National ID/ Maisha Card</a:t>
          </a:r>
        </a:p>
      </dsp:txBody>
      <dsp:txXfrm>
        <a:off x="1736727" y="1940724"/>
        <a:ext cx="4078621" cy="1549927"/>
      </dsp:txXfrm>
    </dsp:sp>
    <dsp:sp modelId="{DEA990D4-A3EF-401D-BD47-EF0820702F98}">
      <dsp:nvSpPr>
        <dsp:cNvPr id="0" name=""/>
        <dsp:cNvSpPr/>
      </dsp:nvSpPr>
      <dsp:spPr>
        <a:xfrm>
          <a:off x="0" y="3878133"/>
          <a:ext cx="5842095" cy="150296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103A75-97ED-4E31-A8E2-7A1E86EF4D19}">
      <dsp:nvSpPr>
        <dsp:cNvPr id="0" name=""/>
        <dsp:cNvSpPr/>
      </dsp:nvSpPr>
      <dsp:spPr>
        <a:xfrm>
          <a:off x="455089" y="4216299"/>
          <a:ext cx="827436" cy="826628"/>
        </a:xfrm>
        <a:prstGeom prst="rect">
          <a:avLst/>
        </a:prstGeom>
        <a:solidFill>
          <a:schemeClr val="accent4">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2A08E0E-8A91-49E8-A5D8-17A1A4D8ADAC}">
      <dsp:nvSpPr>
        <dsp:cNvPr id="0" name=""/>
        <dsp:cNvSpPr/>
      </dsp:nvSpPr>
      <dsp:spPr>
        <a:xfrm>
          <a:off x="1737615" y="3878133"/>
          <a:ext cx="4050178" cy="1549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034" tIns="164034" rIns="164034" bIns="164034" numCol="1" spcCol="1270" anchor="ctr" anchorCtr="0">
          <a:noAutofit/>
        </a:bodyPr>
        <a:lstStyle/>
        <a:p>
          <a:pPr marL="0" lvl="0" indent="0" algn="l" defTabSz="1111250">
            <a:lnSpc>
              <a:spcPct val="100000"/>
            </a:lnSpc>
            <a:spcBef>
              <a:spcPct val="0"/>
            </a:spcBef>
            <a:spcAft>
              <a:spcPct val="35000"/>
            </a:spcAft>
            <a:buNone/>
          </a:pPr>
          <a:r>
            <a:rPr lang="en-US" sz="2500" b="1" kern="1200">
              <a:latin typeface="Cambria" panose="02040503050406030204" pitchFamily="18" charset="0"/>
              <a:ea typeface="Cambria" panose="02040503050406030204" pitchFamily="18" charset="0"/>
            </a:rPr>
            <a:t>Birth Certificate </a:t>
          </a:r>
        </a:p>
        <a:p>
          <a:pPr marL="0" lvl="0" indent="0" algn="l" defTabSz="1111250">
            <a:lnSpc>
              <a:spcPct val="100000"/>
            </a:lnSpc>
            <a:spcBef>
              <a:spcPct val="0"/>
            </a:spcBef>
            <a:spcAft>
              <a:spcPct val="35000"/>
            </a:spcAft>
            <a:buNone/>
          </a:pPr>
          <a:r>
            <a:rPr lang="en-US" sz="2500" b="1" kern="1200">
              <a:latin typeface="Cambria" panose="02040503050406030204" pitchFamily="18" charset="0"/>
              <a:ea typeface="Cambria" panose="02040503050406030204" pitchFamily="18" charset="0"/>
            </a:rPr>
            <a:t>(</a:t>
          </a:r>
          <a:r>
            <a:rPr lang="en-US" sz="2000" b="1" i="1" kern="1200">
              <a:latin typeface="Cambria" panose="02040503050406030204" pitchFamily="18" charset="0"/>
              <a:ea typeface="Cambria" panose="02040503050406030204" pitchFamily="18" charset="0"/>
            </a:rPr>
            <a:t>if under 19years with no ID</a:t>
          </a:r>
          <a:r>
            <a:rPr lang="en-US" sz="2000" b="1" kern="1200">
              <a:latin typeface="Cambria" panose="02040503050406030204" pitchFamily="18" charset="0"/>
              <a:ea typeface="Cambria" panose="02040503050406030204" pitchFamily="18" charset="0"/>
            </a:rPr>
            <a:t>).</a:t>
          </a:r>
          <a:r>
            <a:rPr lang="en-US" sz="2500" b="1" kern="1200">
              <a:latin typeface="Cambria" panose="02040503050406030204" pitchFamily="18" charset="0"/>
              <a:ea typeface="Cambria" panose="02040503050406030204" pitchFamily="18" charset="0"/>
            </a:rPr>
            <a:t>	</a:t>
          </a:r>
          <a:endParaRPr lang="en-US" sz="2500" b="1" kern="1200" dirty="0">
            <a:latin typeface="Cambria" panose="02040503050406030204" pitchFamily="18" charset="0"/>
            <a:ea typeface="Cambria" panose="02040503050406030204" pitchFamily="18" charset="0"/>
          </a:endParaRPr>
        </a:p>
      </dsp:txBody>
      <dsp:txXfrm>
        <a:off x="1737615" y="3878133"/>
        <a:ext cx="4050178" cy="154992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SquareAccentList#1">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rSet qsTypeId="urn:microsoft.com/office/officeart/2005/8/quickstyle/simple5"/>
        </dgm:pt>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horzAlign" val="ctr"/>
          <dgm:param type="vertAlign" val="t"/>
          <dgm:param type="nodeVertAlign" val="t"/>
          <dgm:param type="fallback" val="1D"/>
        </dgm:alg>
      </dgm:if>
      <dgm:else name="Name2">
        <dgm:alg type="hierChild">
          <dgm:param type="linDir" val="fromR"/>
          <dgm:param type="horzAlign" val="ctr"/>
          <dgm:param type="vertAlign" val="t"/>
          <dgm:param type="nodeVertAlign" val="t"/>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parTxLTRAlign" val="l"/>
                    <dgm:param type="txAnchorVertCh" val="mid"/>
                  </dgm:alg>
                </dgm:if>
                <dgm:else name="Name10">
                  <dgm:alg type="tx">
                    <dgm:param type="parTxLTRAlign" val="r"/>
                    <dgm:param type="txAnchorVertCh" val="mid"/>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linDir" val="fromT"/>
              <dgm:param type="chAlign" val="r"/>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parTxLTRAlign" val="l"/>
                          <dgm:param type="txAnchorVertCh" val="mid"/>
                        </dgm:alg>
                      </dgm:if>
                      <dgm:else name="Name18">
                        <dgm:alg type="tx">
                          <dgm:param type="parTxLTRAlign" val="r"/>
                          <dgm:param type="txAnchorVertCh" val="mid"/>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SquareAccentList#1">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rSet qsTypeId="urn:microsoft.com/office/officeart/2005/8/quickstyle/simple5"/>
        </dgm:pt>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horzAlign" val="ctr"/>
          <dgm:param type="vertAlign" val="t"/>
          <dgm:param type="nodeVertAlign" val="t"/>
          <dgm:param type="fallback" val="1D"/>
        </dgm:alg>
      </dgm:if>
      <dgm:else name="Name2">
        <dgm:alg type="hierChild">
          <dgm:param type="linDir" val="fromR"/>
          <dgm:param type="horzAlign" val="ctr"/>
          <dgm:param type="vertAlign" val="t"/>
          <dgm:param type="nodeVertAlign" val="t"/>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parTxLTRAlign" val="l"/>
                    <dgm:param type="txAnchorVertCh" val="mid"/>
                  </dgm:alg>
                </dgm:if>
                <dgm:else name="Name10">
                  <dgm:alg type="tx">
                    <dgm:param type="parTxLTRAlign" val="r"/>
                    <dgm:param type="txAnchorVertCh" val="mid"/>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linDir" val="fromT"/>
              <dgm:param type="chAlign" val="r"/>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parTxLTRAlign" val="l"/>
                          <dgm:param type="txAnchorVertCh" val="mid"/>
                        </dgm:alg>
                      </dgm:if>
                      <dgm:else name="Name18">
                        <dgm:alg type="tx">
                          <dgm:param type="parTxLTRAlign" val="r"/>
                          <dgm:param type="txAnchorVertCh" val="mid"/>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K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D3E81E-995D-43BF-830E-FCECE29593D6}" type="datetimeFigureOut">
              <a:rPr lang="en-KE" smtClean="0"/>
              <a:t>23/07/2024</a:t>
            </a:fld>
            <a:endParaRPr lang="en-K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K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K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1CBE27-994B-41F7-9C21-40F240066384}" type="slidenum">
              <a:rPr lang="en-KE" smtClean="0"/>
              <a:t>‹#›</a:t>
            </a:fld>
            <a:endParaRPr lang="en-KE"/>
          </a:p>
        </p:txBody>
      </p:sp>
    </p:spTree>
    <p:extLst>
      <p:ext uri="{BB962C8B-B14F-4D97-AF65-F5344CB8AC3E}">
        <p14:creationId xmlns:p14="http://schemas.microsoft.com/office/powerpoint/2010/main" val="749373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KE" dirty="0"/>
          </a:p>
        </p:txBody>
      </p:sp>
      <p:sp>
        <p:nvSpPr>
          <p:cNvPr id="4" name="Slide Number Placeholder 3"/>
          <p:cNvSpPr>
            <a:spLocks noGrp="1"/>
          </p:cNvSpPr>
          <p:nvPr>
            <p:ph type="sldNum" sz="quarter" idx="5"/>
          </p:nvPr>
        </p:nvSpPr>
        <p:spPr/>
        <p:txBody>
          <a:bodyPr/>
          <a:lstStyle/>
          <a:p>
            <a:fld id="{6A8E6327-D78B-4291-A3F4-2F3E7C2ADE5A}" type="slidenum">
              <a:rPr lang="en-US" smtClean="0"/>
              <a:t>20</a:t>
            </a:fld>
            <a:endParaRPr lang="en-US"/>
          </a:p>
        </p:txBody>
      </p:sp>
    </p:spTree>
    <p:extLst>
      <p:ext uri="{BB962C8B-B14F-4D97-AF65-F5344CB8AC3E}">
        <p14:creationId xmlns:p14="http://schemas.microsoft.com/office/powerpoint/2010/main" val="2931359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93AD9-3D70-BBD7-C9F7-2856362A04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91FEECD-BC32-921B-2F3D-5387016D0B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8BB9108-09BE-9F05-1125-8FCA742B96D2}"/>
              </a:ext>
            </a:extLst>
          </p:cNvPr>
          <p:cNvSpPr>
            <a:spLocks noGrp="1"/>
          </p:cNvSpPr>
          <p:nvPr>
            <p:ph type="dt" sz="half" idx="10"/>
          </p:nvPr>
        </p:nvSpPr>
        <p:spPr/>
        <p:txBody>
          <a:bodyPr/>
          <a:lstStyle/>
          <a:p>
            <a:fld id="{E66FC45B-7605-456A-A180-971FE9E9F552}" type="datetimeFigureOut">
              <a:rPr lang="en-US" smtClean="0"/>
              <a:t>7/23/2024</a:t>
            </a:fld>
            <a:endParaRPr lang="en-US"/>
          </a:p>
        </p:txBody>
      </p:sp>
      <p:sp>
        <p:nvSpPr>
          <p:cNvPr id="5" name="Footer Placeholder 4">
            <a:extLst>
              <a:ext uri="{FF2B5EF4-FFF2-40B4-BE49-F238E27FC236}">
                <a16:creationId xmlns:a16="http://schemas.microsoft.com/office/drawing/2014/main" id="{448FBFF1-BCF2-9A85-46EC-415ED22F38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03E476-A0EB-A085-CDEC-9DA4011D04CE}"/>
              </a:ext>
            </a:extLst>
          </p:cNvPr>
          <p:cNvSpPr>
            <a:spLocks noGrp="1"/>
          </p:cNvSpPr>
          <p:nvPr>
            <p:ph type="sldNum" sz="quarter" idx="12"/>
          </p:nvPr>
        </p:nvSpPr>
        <p:spPr/>
        <p:txBody>
          <a:bodyPr/>
          <a:lstStyle/>
          <a:p>
            <a:fld id="{1C8C563A-DAE3-4ADF-9791-D0ABF93B8F32}" type="slidenum">
              <a:rPr lang="en-US" smtClean="0"/>
              <a:t>‹#›</a:t>
            </a:fld>
            <a:endParaRPr lang="en-US"/>
          </a:p>
        </p:txBody>
      </p:sp>
    </p:spTree>
    <p:extLst>
      <p:ext uri="{BB962C8B-B14F-4D97-AF65-F5344CB8AC3E}">
        <p14:creationId xmlns:p14="http://schemas.microsoft.com/office/powerpoint/2010/main" val="1985675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D5C5F-C4CF-AAE3-F845-98F9D1815F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DA882E5-2E17-87A3-AA3B-3FE150B475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44043E-BD62-4583-1C99-F8CA9E0928D4}"/>
              </a:ext>
            </a:extLst>
          </p:cNvPr>
          <p:cNvSpPr>
            <a:spLocks noGrp="1"/>
          </p:cNvSpPr>
          <p:nvPr>
            <p:ph type="dt" sz="half" idx="10"/>
          </p:nvPr>
        </p:nvSpPr>
        <p:spPr/>
        <p:txBody>
          <a:bodyPr/>
          <a:lstStyle/>
          <a:p>
            <a:fld id="{E66FC45B-7605-456A-A180-971FE9E9F552}" type="datetimeFigureOut">
              <a:rPr lang="en-US" smtClean="0"/>
              <a:t>7/23/2024</a:t>
            </a:fld>
            <a:endParaRPr lang="en-US"/>
          </a:p>
        </p:txBody>
      </p:sp>
      <p:sp>
        <p:nvSpPr>
          <p:cNvPr id="5" name="Footer Placeholder 4">
            <a:extLst>
              <a:ext uri="{FF2B5EF4-FFF2-40B4-BE49-F238E27FC236}">
                <a16:creationId xmlns:a16="http://schemas.microsoft.com/office/drawing/2014/main" id="{1C00BBAD-484B-B89D-4D48-4867D576EE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9FEAF6-53EB-F5F7-7A6D-63AFC3EEF29B}"/>
              </a:ext>
            </a:extLst>
          </p:cNvPr>
          <p:cNvSpPr>
            <a:spLocks noGrp="1"/>
          </p:cNvSpPr>
          <p:nvPr>
            <p:ph type="sldNum" sz="quarter" idx="12"/>
          </p:nvPr>
        </p:nvSpPr>
        <p:spPr/>
        <p:txBody>
          <a:bodyPr/>
          <a:lstStyle/>
          <a:p>
            <a:fld id="{1C8C563A-DAE3-4ADF-9791-D0ABF93B8F32}" type="slidenum">
              <a:rPr lang="en-US" smtClean="0"/>
              <a:t>‹#›</a:t>
            </a:fld>
            <a:endParaRPr lang="en-US"/>
          </a:p>
        </p:txBody>
      </p:sp>
    </p:spTree>
    <p:extLst>
      <p:ext uri="{BB962C8B-B14F-4D97-AF65-F5344CB8AC3E}">
        <p14:creationId xmlns:p14="http://schemas.microsoft.com/office/powerpoint/2010/main" val="1370201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2CBDC1-05BF-BC43-15A1-4FCBF1C9F2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0E650F-3B19-7BF4-88C7-5D2316681C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1157A1-D5E6-3DC5-0902-AC507BEB5E42}"/>
              </a:ext>
            </a:extLst>
          </p:cNvPr>
          <p:cNvSpPr>
            <a:spLocks noGrp="1"/>
          </p:cNvSpPr>
          <p:nvPr>
            <p:ph type="dt" sz="half" idx="10"/>
          </p:nvPr>
        </p:nvSpPr>
        <p:spPr/>
        <p:txBody>
          <a:bodyPr/>
          <a:lstStyle/>
          <a:p>
            <a:fld id="{E66FC45B-7605-456A-A180-971FE9E9F552}" type="datetimeFigureOut">
              <a:rPr lang="en-US" smtClean="0"/>
              <a:t>7/23/2024</a:t>
            </a:fld>
            <a:endParaRPr lang="en-US"/>
          </a:p>
        </p:txBody>
      </p:sp>
      <p:sp>
        <p:nvSpPr>
          <p:cNvPr id="5" name="Footer Placeholder 4">
            <a:extLst>
              <a:ext uri="{FF2B5EF4-FFF2-40B4-BE49-F238E27FC236}">
                <a16:creationId xmlns:a16="http://schemas.microsoft.com/office/drawing/2014/main" id="{91AE0CDC-7995-E9B5-F659-BFFAAE1393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8476E1-630D-1356-5991-FB53DC0140DA}"/>
              </a:ext>
            </a:extLst>
          </p:cNvPr>
          <p:cNvSpPr>
            <a:spLocks noGrp="1"/>
          </p:cNvSpPr>
          <p:nvPr>
            <p:ph type="sldNum" sz="quarter" idx="12"/>
          </p:nvPr>
        </p:nvSpPr>
        <p:spPr/>
        <p:txBody>
          <a:bodyPr/>
          <a:lstStyle/>
          <a:p>
            <a:fld id="{1C8C563A-DAE3-4ADF-9791-D0ABF93B8F32}" type="slidenum">
              <a:rPr lang="en-US" smtClean="0"/>
              <a:t>‹#›</a:t>
            </a:fld>
            <a:endParaRPr lang="en-US"/>
          </a:p>
        </p:txBody>
      </p:sp>
    </p:spTree>
    <p:extLst>
      <p:ext uri="{BB962C8B-B14F-4D97-AF65-F5344CB8AC3E}">
        <p14:creationId xmlns:p14="http://schemas.microsoft.com/office/powerpoint/2010/main" val="2461299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211"/>
        <p:cNvGrpSpPr/>
        <p:nvPr/>
      </p:nvGrpSpPr>
      <p:grpSpPr>
        <a:xfrm>
          <a:off x="0" y="0"/>
          <a:ext cx="0" cy="0"/>
          <a:chOff x="0" y="0"/>
          <a:chExt cx="0" cy="0"/>
        </a:xfrm>
      </p:grpSpPr>
      <p:sp>
        <p:nvSpPr>
          <p:cNvPr id="215" name="Google Shape;215;p27"/>
          <p:cNvSpPr txBox="1">
            <a:spLocks noGrp="1"/>
          </p:cNvSpPr>
          <p:nvPr>
            <p:ph type="title"/>
          </p:nvPr>
        </p:nvSpPr>
        <p:spPr>
          <a:xfrm>
            <a:off x="430307" y="67236"/>
            <a:ext cx="10923600" cy="1015200"/>
          </a:xfrm>
          <a:prstGeom prst="rect">
            <a:avLst/>
          </a:prstGeom>
          <a:noFill/>
          <a:ln>
            <a:noFill/>
          </a:ln>
        </p:spPr>
        <p:txBody>
          <a:bodyPr spcFirstLastPara="1" lIns="68575" tIns="34275" rIns="68575" bIns="34275"/>
          <a:lstStyle>
            <a:lvl1pPr lvl="0" algn="l" rtl="0">
              <a:lnSpc>
                <a:spcPct val="90000"/>
              </a:lnSpc>
              <a:spcBef>
                <a:spcPts val="0"/>
              </a:spcBef>
              <a:spcAft>
                <a:spcPts val="0"/>
              </a:spcAft>
              <a:buClr>
                <a:schemeClr val="dk1"/>
              </a:buClr>
              <a:buSzPts val="1400"/>
              <a:buNone/>
              <a:defRPr sz="3200" b="1">
                <a:solidFill>
                  <a:srgbClr val="1C2E56"/>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dirty="0"/>
          </a:p>
        </p:txBody>
      </p:sp>
      <p:sp>
        <p:nvSpPr>
          <p:cNvPr id="3" name="Google Shape;212;p27">
            <a:extLst>
              <a:ext uri="{FF2B5EF4-FFF2-40B4-BE49-F238E27FC236}">
                <a16:creationId xmlns:a16="http://schemas.microsoft.com/office/drawing/2014/main" id="{496BBF0C-8239-4202-9F9D-9D8170801469}"/>
              </a:ext>
            </a:extLst>
          </p:cNvPr>
          <p:cNvSpPr txBox="1">
            <a:spLocks noGrp="1"/>
          </p:cNvSpPr>
          <p:nvPr>
            <p:ph type="dt" idx="10"/>
          </p:nvPr>
        </p:nvSpPr>
        <p:spPr>
          <a:xfrm>
            <a:off x="838200" y="6356353"/>
            <a:ext cx="2743200" cy="366183"/>
          </a:xfrm>
        </p:spPr>
        <p:txBody>
          <a:bodyPr spcFirstLastPara="1" lIns="68575" tIns="34275" rIns="68575" bIns="34275"/>
          <a:lstStyle>
            <a:lvl1pPr lvl="0" algn="l" rtl="0">
              <a:spcBef>
                <a:spcPts val="0"/>
              </a:spcBef>
              <a:spcAft>
                <a:spcPts val="0"/>
              </a:spcAft>
              <a:buSzPts val="1100"/>
              <a:buNone/>
              <a:defRPr>
                <a:latin typeface="Open Sans" panose="020B0606030504020204" pitchFamily="34" charset="0"/>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pPr>
              <a:defRPr/>
            </a:pPr>
            <a:endParaRPr lang="en-US"/>
          </a:p>
        </p:txBody>
      </p:sp>
      <p:sp>
        <p:nvSpPr>
          <p:cNvPr id="4" name="Google Shape;213;p27">
            <a:extLst>
              <a:ext uri="{FF2B5EF4-FFF2-40B4-BE49-F238E27FC236}">
                <a16:creationId xmlns:a16="http://schemas.microsoft.com/office/drawing/2014/main" id="{3CAA938C-3084-4F6A-B5C1-17192D9566DC}"/>
              </a:ext>
            </a:extLst>
          </p:cNvPr>
          <p:cNvSpPr txBox="1">
            <a:spLocks noGrp="1"/>
          </p:cNvSpPr>
          <p:nvPr>
            <p:ph type="ftr" idx="11"/>
          </p:nvPr>
        </p:nvSpPr>
        <p:spPr>
          <a:xfrm>
            <a:off x="4038600" y="6356353"/>
            <a:ext cx="4114800" cy="366183"/>
          </a:xfrm>
        </p:spPr>
        <p:txBody>
          <a:bodyPr spcFirstLastPara="1" wrap="square" lIns="68575" tIns="34275" rIns="68575" bIns="34275" anchorCtr="0"/>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pPr>
              <a:defRPr/>
            </a:pPr>
            <a:endParaRPr/>
          </a:p>
        </p:txBody>
      </p:sp>
      <p:sp>
        <p:nvSpPr>
          <p:cNvPr id="5" name="Google Shape;214;p27">
            <a:extLst>
              <a:ext uri="{FF2B5EF4-FFF2-40B4-BE49-F238E27FC236}">
                <a16:creationId xmlns:a16="http://schemas.microsoft.com/office/drawing/2014/main" id="{F48E73EF-D0B0-4342-A284-6E29ADE1DBBB}"/>
              </a:ext>
            </a:extLst>
          </p:cNvPr>
          <p:cNvSpPr txBox="1">
            <a:spLocks noGrp="1"/>
          </p:cNvSpPr>
          <p:nvPr>
            <p:ph type="sldNum" idx="12"/>
          </p:nvPr>
        </p:nvSpPr>
        <p:spPr>
          <a:xfrm>
            <a:off x="8610600" y="6356353"/>
            <a:ext cx="2743200" cy="366183"/>
          </a:xfrm>
        </p:spPr>
        <p:txBody>
          <a:bodyPr lIns="68575" tIns="34275" rIns="68575" bIns="34275">
            <a:noAutofit/>
          </a:bodyPr>
          <a:lstStyle>
            <a:lvl1pPr>
              <a:defRPr/>
            </a:lvl1pPr>
          </a:lstStyle>
          <a:p>
            <a:pPr>
              <a:defRPr/>
            </a:pPr>
            <a:fld id="{679E59B5-B997-41E0-9C58-BAC07020448C}" type="slidenum">
              <a:rPr lang="en-GB" altLang="en-US"/>
              <a:pPr>
                <a:defRPr/>
              </a:pPr>
              <a:t>‹#›</a:t>
            </a:fld>
            <a:endParaRPr lang="en-GB" altLang="en-US"/>
          </a:p>
        </p:txBody>
      </p:sp>
    </p:spTree>
    <p:extLst>
      <p:ext uri="{BB962C8B-B14F-4D97-AF65-F5344CB8AC3E}">
        <p14:creationId xmlns:p14="http://schemas.microsoft.com/office/powerpoint/2010/main" val="3804904699"/>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4D588-C235-EC13-2DF9-E9A94AD89B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AC5184-0D73-896A-B359-3B55D33A19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4EB6EE-E63B-6644-C854-E4D7983719CE}"/>
              </a:ext>
            </a:extLst>
          </p:cNvPr>
          <p:cNvSpPr>
            <a:spLocks noGrp="1"/>
          </p:cNvSpPr>
          <p:nvPr>
            <p:ph type="dt" sz="half" idx="10"/>
          </p:nvPr>
        </p:nvSpPr>
        <p:spPr/>
        <p:txBody>
          <a:bodyPr/>
          <a:lstStyle/>
          <a:p>
            <a:fld id="{E66FC45B-7605-456A-A180-971FE9E9F552}" type="datetimeFigureOut">
              <a:rPr lang="en-US" smtClean="0"/>
              <a:t>7/23/2024</a:t>
            </a:fld>
            <a:endParaRPr lang="en-US"/>
          </a:p>
        </p:txBody>
      </p:sp>
      <p:sp>
        <p:nvSpPr>
          <p:cNvPr id="5" name="Footer Placeholder 4">
            <a:extLst>
              <a:ext uri="{FF2B5EF4-FFF2-40B4-BE49-F238E27FC236}">
                <a16:creationId xmlns:a16="http://schemas.microsoft.com/office/drawing/2014/main" id="{EA09FEE9-E0FD-3BEB-998F-6C5B0EFAFF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EBB206-6A08-9E67-0E61-6F2C2E6DA411}"/>
              </a:ext>
            </a:extLst>
          </p:cNvPr>
          <p:cNvSpPr>
            <a:spLocks noGrp="1"/>
          </p:cNvSpPr>
          <p:nvPr>
            <p:ph type="sldNum" sz="quarter" idx="12"/>
          </p:nvPr>
        </p:nvSpPr>
        <p:spPr/>
        <p:txBody>
          <a:bodyPr/>
          <a:lstStyle/>
          <a:p>
            <a:fld id="{1C8C563A-DAE3-4ADF-9791-D0ABF93B8F32}" type="slidenum">
              <a:rPr lang="en-US" smtClean="0"/>
              <a:t>‹#›</a:t>
            </a:fld>
            <a:endParaRPr lang="en-US"/>
          </a:p>
        </p:txBody>
      </p:sp>
    </p:spTree>
    <p:extLst>
      <p:ext uri="{BB962C8B-B14F-4D97-AF65-F5344CB8AC3E}">
        <p14:creationId xmlns:p14="http://schemas.microsoft.com/office/powerpoint/2010/main" val="4276282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85818-E673-A1A2-26D1-A9525C15B9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BB39C16-97A5-1F80-EA9A-6DD66AD2674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967E33-192C-30EF-DE94-3FDA9D821BFD}"/>
              </a:ext>
            </a:extLst>
          </p:cNvPr>
          <p:cNvSpPr>
            <a:spLocks noGrp="1"/>
          </p:cNvSpPr>
          <p:nvPr>
            <p:ph type="dt" sz="half" idx="10"/>
          </p:nvPr>
        </p:nvSpPr>
        <p:spPr/>
        <p:txBody>
          <a:bodyPr/>
          <a:lstStyle/>
          <a:p>
            <a:fld id="{E66FC45B-7605-456A-A180-971FE9E9F552}" type="datetimeFigureOut">
              <a:rPr lang="en-US" smtClean="0"/>
              <a:t>7/23/2024</a:t>
            </a:fld>
            <a:endParaRPr lang="en-US"/>
          </a:p>
        </p:txBody>
      </p:sp>
      <p:sp>
        <p:nvSpPr>
          <p:cNvPr id="5" name="Footer Placeholder 4">
            <a:extLst>
              <a:ext uri="{FF2B5EF4-FFF2-40B4-BE49-F238E27FC236}">
                <a16:creationId xmlns:a16="http://schemas.microsoft.com/office/drawing/2014/main" id="{BD750369-97B7-6382-AE89-835A8BF378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76B922-BA2E-8441-BBB5-C7C9915753E6}"/>
              </a:ext>
            </a:extLst>
          </p:cNvPr>
          <p:cNvSpPr>
            <a:spLocks noGrp="1"/>
          </p:cNvSpPr>
          <p:nvPr>
            <p:ph type="sldNum" sz="quarter" idx="12"/>
          </p:nvPr>
        </p:nvSpPr>
        <p:spPr/>
        <p:txBody>
          <a:bodyPr/>
          <a:lstStyle/>
          <a:p>
            <a:fld id="{1C8C563A-DAE3-4ADF-9791-D0ABF93B8F32}" type="slidenum">
              <a:rPr lang="en-US" smtClean="0"/>
              <a:t>‹#›</a:t>
            </a:fld>
            <a:endParaRPr lang="en-US"/>
          </a:p>
        </p:txBody>
      </p:sp>
    </p:spTree>
    <p:extLst>
      <p:ext uri="{BB962C8B-B14F-4D97-AF65-F5344CB8AC3E}">
        <p14:creationId xmlns:p14="http://schemas.microsoft.com/office/powerpoint/2010/main" val="2384374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D2B79-722C-59FA-2E6D-B2906D9392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6F7100-0235-131C-C8BB-84414DD94D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940474-77F3-E80A-2284-CE9E0A8E75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AA77B3-A190-EAAE-904A-FAD57872CBF1}"/>
              </a:ext>
            </a:extLst>
          </p:cNvPr>
          <p:cNvSpPr>
            <a:spLocks noGrp="1"/>
          </p:cNvSpPr>
          <p:nvPr>
            <p:ph type="dt" sz="half" idx="10"/>
          </p:nvPr>
        </p:nvSpPr>
        <p:spPr/>
        <p:txBody>
          <a:bodyPr/>
          <a:lstStyle/>
          <a:p>
            <a:fld id="{E66FC45B-7605-456A-A180-971FE9E9F552}" type="datetimeFigureOut">
              <a:rPr lang="en-US" smtClean="0"/>
              <a:t>7/23/2024</a:t>
            </a:fld>
            <a:endParaRPr lang="en-US"/>
          </a:p>
        </p:txBody>
      </p:sp>
      <p:sp>
        <p:nvSpPr>
          <p:cNvPr id="6" name="Footer Placeholder 5">
            <a:extLst>
              <a:ext uri="{FF2B5EF4-FFF2-40B4-BE49-F238E27FC236}">
                <a16:creationId xmlns:a16="http://schemas.microsoft.com/office/drawing/2014/main" id="{B580F523-9124-AA3D-4B8E-3E6B9BAD71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010D74-AD3F-1EA5-9E06-8A1FC9DA22CC}"/>
              </a:ext>
            </a:extLst>
          </p:cNvPr>
          <p:cNvSpPr>
            <a:spLocks noGrp="1"/>
          </p:cNvSpPr>
          <p:nvPr>
            <p:ph type="sldNum" sz="quarter" idx="12"/>
          </p:nvPr>
        </p:nvSpPr>
        <p:spPr/>
        <p:txBody>
          <a:bodyPr/>
          <a:lstStyle/>
          <a:p>
            <a:fld id="{1C8C563A-DAE3-4ADF-9791-D0ABF93B8F32}" type="slidenum">
              <a:rPr lang="en-US" smtClean="0"/>
              <a:t>‹#›</a:t>
            </a:fld>
            <a:endParaRPr lang="en-US"/>
          </a:p>
        </p:txBody>
      </p:sp>
    </p:spTree>
    <p:extLst>
      <p:ext uri="{BB962C8B-B14F-4D97-AF65-F5344CB8AC3E}">
        <p14:creationId xmlns:p14="http://schemas.microsoft.com/office/powerpoint/2010/main" val="118299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1AF28-EF33-AF5F-9EEE-E6AEC75D5A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F32349-0AEA-F5D1-04A5-9348F52428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B30A2A-CA04-5195-5BE3-9ABE388751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D54986-0822-DFB6-88F7-218CF1240F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6381D3-1D8F-A1E4-0BF1-6CC705F810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493463-5FDE-3FD9-665C-BD99A328C7E8}"/>
              </a:ext>
            </a:extLst>
          </p:cNvPr>
          <p:cNvSpPr>
            <a:spLocks noGrp="1"/>
          </p:cNvSpPr>
          <p:nvPr>
            <p:ph type="dt" sz="half" idx="10"/>
          </p:nvPr>
        </p:nvSpPr>
        <p:spPr/>
        <p:txBody>
          <a:bodyPr/>
          <a:lstStyle/>
          <a:p>
            <a:fld id="{E66FC45B-7605-456A-A180-971FE9E9F552}" type="datetimeFigureOut">
              <a:rPr lang="en-US" smtClean="0"/>
              <a:t>7/23/2024</a:t>
            </a:fld>
            <a:endParaRPr lang="en-US"/>
          </a:p>
        </p:txBody>
      </p:sp>
      <p:sp>
        <p:nvSpPr>
          <p:cNvPr id="8" name="Footer Placeholder 7">
            <a:extLst>
              <a:ext uri="{FF2B5EF4-FFF2-40B4-BE49-F238E27FC236}">
                <a16:creationId xmlns:a16="http://schemas.microsoft.com/office/drawing/2014/main" id="{CA4E3467-B6AF-98A2-D171-73C25BD6C0A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46081A5-466A-5D13-2868-A87E982CFBB8}"/>
              </a:ext>
            </a:extLst>
          </p:cNvPr>
          <p:cNvSpPr>
            <a:spLocks noGrp="1"/>
          </p:cNvSpPr>
          <p:nvPr>
            <p:ph type="sldNum" sz="quarter" idx="12"/>
          </p:nvPr>
        </p:nvSpPr>
        <p:spPr/>
        <p:txBody>
          <a:bodyPr/>
          <a:lstStyle/>
          <a:p>
            <a:fld id="{1C8C563A-DAE3-4ADF-9791-D0ABF93B8F32}" type="slidenum">
              <a:rPr lang="en-US" smtClean="0"/>
              <a:t>‹#›</a:t>
            </a:fld>
            <a:endParaRPr lang="en-US"/>
          </a:p>
        </p:txBody>
      </p:sp>
    </p:spTree>
    <p:extLst>
      <p:ext uri="{BB962C8B-B14F-4D97-AF65-F5344CB8AC3E}">
        <p14:creationId xmlns:p14="http://schemas.microsoft.com/office/powerpoint/2010/main" val="3743016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EF0AD-E63D-8421-A03C-714F3735B8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47A03-870F-408E-CE4B-E124BDEC8C65}"/>
              </a:ext>
            </a:extLst>
          </p:cNvPr>
          <p:cNvSpPr>
            <a:spLocks noGrp="1"/>
          </p:cNvSpPr>
          <p:nvPr>
            <p:ph type="dt" sz="half" idx="10"/>
          </p:nvPr>
        </p:nvSpPr>
        <p:spPr/>
        <p:txBody>
          <a:bodyPr/>
          <a:lstStyle/>
          <a:p>
            <a:fld id="{E66FC45B-7605-456A-A180-971FE9E9F552}" type="datetimeFigureOut">
              <a:rPr lang="en-US" smtClean="0"/>
              <a:t>7/23/2024</a:t>
            </a:fld>
            <a:endParaRPr lang="en-US"/>
          </a:p>
        </p:txBody>
      </p:sp>
      <p:sp>
        <p:nvSpPr>
          <p:cNvPr id="4" name="Footer Placeholder 3">
            <a:extLst>
              <a:ext uri="{FF2B5EF4-FFF2-40B4-BE49-F238E27FC236}">
                <a16:creationId xmlns:a16="http://schemas.microsoft.com/office/drawing/2014/main" id="{27616E73-3B24-024A-F4DB-023FB29F0F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96B5E9-CEA8-3D62-050F-44310895A079}"/>
              </a:ext>
            </a:extLst>
          </p:cNvPr>
          <p:cNvSpPr>
            <a:spLocks noGrp="1"/>
          </p:cNvSpPr>
          <p:nvPr>
            <p:ph type="sldNum" sz="quarter" idx="12"/>
          </p:nvPr>
        </p:nvSpPr>
        <p:spPr/>
        <p:txBody>
          <a:bodyPr/>
          <a:lstStyle/>
          <a:p>
            <a:fld id="{1C8C563A-DAE3-4ADF-9791-D0ABF93B8F32}" type="slidenum">
              <a:rPr lang="en-US" smtClean="0"/>
              <a:t>‹#›</a:t>
            </a:fld>
            <a:endParaRPr lang="en-US"/>
          </a:p>
        </p:txBody>
      </p:sp>
    </p:spTree>
    <p:extLst>
      <p:ext uri="{BB962C8B-B14F-4D97-AF65-F5344CB8AC3E}">
        <p14:creationId xmlns:p14="http://schemas.microsoft.com/office/powerpoint/2010/main" val="995841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FCA935-FECF-B374-C246-723DEB45E347}"/>
              </a:ext>
            </a:extLst>
          </p:cNvPr>
          <p:cNvSpPr>
            <a:spLocks noGrp="1"/>
          </p:cNvSpPr>
          <p:nvPr>
            <p:ph type="dt" sz="half" idx="10"/>
          </p:nvPr>
        </p:nvSpPr>
        <p:spPr/>
        <p:txBody>
          <a:bodyPr/>
          <a:lstStyle/>
          <a:p>
            <a:fld id="{E66FC45B-7605-456A-A180-971FE9E9F552}" type="datetimeFigureOut">
              <a:rPr lang="en-US" smtClean="0"/>
              <a:t>7/23/2024</a:t>
            </a:fld>
            <a:endParaRPr lang="en-US"/>
          </a:p>
        </p:txBody>
      </p:sp>
      <p:sp>
        <p:nvSpPr>
          <p:cNvPr id="3" name="Footer Placeholder 2">
            <a:extLst>
              <a:ext uri="{FF2B5EF4-FFF2-40B4-BE49-F238E27FC236}">
                <a16:creationId xmlns:a16="http://schemas.microsoft.com/office/drawing/2014/main" id="{7A1BA848-28D2-7862-9A46-EB5B3746EC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539504-B17B-57D9-0AFA-EE1B759159DB}"/>
              </a:ext>
            </a:extLst>
          </p:cNvPr>
          <p:cNvSpPr>
            <a:spLocks noGrp="1"/>
          </p:cNvSpPr>
          <p:nvPr>
            <p:ph type="sldNum" sz="quarter" idx="12"/>
          </p:nvPr>
        </p:nvSpPr>
        <p:spPr/>
        <p:txBody>
          <a:bodyPr/>
          <a:lstStyle/>
          <a:p>
            <a:fld id="{1C8C563A-DAE3-4ADF-9791-D0ABF93B8F32}" type="slidenum">
              <a:rPr lang="en-US" smtClean="0"/>
              <a:t>‹#›</a:t>
            </a:fld>
            <a:endParaRPr lang="en-US"/>
          </a:p>
        </p:txBody>
      </p:sp>
    </p:spTree>
    <p:extLst>
      <p:ext uri="{BB962C8B-B14F-4D97-AF65-F5344CB8AC3E}">
        <p14:creationId xmlns:p14="http://schemas.microsoft.com/office/powerpoint/2010/main" val="3821846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CF310-E7B0-311A-084B-FD71F2499C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43E494-0000-067C-C27A-8DDA0DFF1E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F4317B-3406-E0BF-8DC6-D9FE2DC45E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713D6E-DD1D-E9FE-CE2B-68684D845ED6}"/>
              </a:ext>
            </a:extLst>
          </p:cNvPr>
          <p:cNvSpPr>
            <a:spLocks noGrp="1"/>
          </p:cNvSpPr>
          <p:nvPr>
            <p:ph type="dt" sz="half" idx="10"/>
          </p:nvPr>
        </p:nvSpPr>
        <p:spPr/>
        <p:txBody>
          <a:bodyPr/>
          <a:lstStyle/>
          <a:p>
            <a:fld id="{E66FC45B-7605-456A-A180-971FE9E9F552}" type="datetimeFigureOut">
              <a:rPr lang="en-US" smtClean="0"/>
              <a:t>7/23/2024</a:t>
            </a:fld>
            <a:endParaRPr lang="en-US"/>
          </a:p>
        </p:txBody>
      </p:sp>
      <p:sp>
        <p:nvSpPr>
          <p:cNvPr id="6" name="Footer Placeholder 5">
            <a:extLst>
              <a:ext uri="{FF2B5EF4-FFF2-40B4-BE49-F238E27FC236}">
                <a16:creationId xmlns:a16="http://schemas.microsoft.com/office/drawing/2014/main" id="{B29A286B-8F92-886C-5D06-056760C4A2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3B6A74-B51D-53FB-0919-6A09EE78D732}"/>
              </a:ext>
            </a:extLst>
          </p:cNvPr>
          <p:cNvSpPr>
            <a:spLocks noGrp="1"/>
          </p:cNvSpPr>
          <p:nvPr>
            <p:ph type="sldNum" sz="quarter" idx="12"/>
          </p:nvPr>
        </p:nvSpPr>
        <p:spPr/>
        <p:txBody>
          <a:bodyPr/>
          <a:lstStyle/>
          <a:p>
            <a:fld id="{1C8C563A-DAE3-4ADF-9791-D0ABF93B8F32}" type="slidenum">
              <a:rPr lang="en-US" smtClean="0"/>
              <a:t>‹#›</a:t>
            </a:fld>
            <a:endParaRPr lang="en-US"/>
          </a:p>
        </p:txBody>
      </p:sp>
    </p:spTree>
    <p:extLst>
      <p:ext uri="{BB962C8B-B14F-4D97-AF65-F5344CB8AC3E}">
        <p14:creationId xmlns:p14="http://schemas.microsoft.com/office/powerpoint/2010/main" val="4514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75570-8F6A-B645-7511-A8D9603AAE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1A667C-079A-3BF8-B20B-9B980E18AE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13AA6A-D4C4-40D9-8A01-916119B885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145819-F8F0-040D-FE16-08E580A8DB4D}"/>
              </a:ext>
            </a:extLst>
          </p:cNvPr>
          <p:cNvSpPr>
            <a:spLocks noGrp="1"/>
          </p:cNvSpPr>
          <p:nvPr>
            <p:ph type="dt" sz="half" idx="10"/>
          </p:nvPr>
        </p:nvSpPr>
        <p:spPr/>
        <p:txBody>
          <a:bodyPr/>
          <a:lstStyle/>
          <a:p>
            <a:fld id="{E66FC45B-7605-456A-A180-971FE9E9F552}" type="datetimeFigureOut">
              <a:rPr lang="en-US" smtClean="0"/>
              <a:t>7/23/2024</a:t>
            </a:fld>
            <a:endParaRPr lang="en-US"/>
          </a:p>
        </p:txBody>
      </p:sp>
      <p:sp>
        <p:nvSpPr>
          <p:cNvPr id="6" name="Footer Placeholder 5">
            <a:extLst>
              <a:ext uri="{FF2B5EF4-FFF2-40B4-BE49-F238E27FC236}">
                <a16:creationId xmlns:a16="http://schemas.microsoft.com/office/drawing/2014/main" id="{5736E8AC-2E62-768E-99DA-0B194BEE82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FBB9B8-6848-759B-56CA-39828289502B}"/>
              </a:ext>
            </a:extLst>
          </p:cNvPr>
          <p:cNvSpPr>
            <a:spLocks noGrp="1"/>
          </p:cNvSpPr>
          <p:nvPr>
            <p:ph type="sldNum" sz="quarter" idx="12"/>
          </p:nvPr>
        </p:nvSpPr>
        <p:spPr/>
        <p:txBody>
          <a:bodyPr/>
          <a:lstStyle/>
          <a:p>
            <a:fld id="{1C8C563A-DAE3-4ADF-9791-D0ABF93B8F32}" type="slidenum">
              <a:rPr lang="en-US" smtClean="0"/>
              <a:t>‹#›</a:t>
            </a:fld>
            <a:endParaRPr lang="en-US"/>
          </a:p>
        </p:txBody>
      </p:sp>
    </p:spTree>
    <p:extLst>
      <p:ext uri="{BB962C8B-B14F-4D97-AF65-F5344CB8AC3E}">
        <p14:creationId xmlns:p14="http://schemas.microsoft.com/office/powerpoint/2010/main" val="3806819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BCEE2F-CA48-12D0-3C05-26D0A98BB9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DA5277-B88C-5163-14AB-494AA8F78E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3D098F-2027-232A-7E04-86D7285F2C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66FC45B-7605-456A-A180-971FE9E9F552}" type="datetimeFigureOut">
              <a:rPr lang="en-US" smtClean="0"/>
              <a:t>7/23/2024</a:t>
            </a:fld>
            <a:endParaRPr lang="en-US"/>
          </a:p>
        </p:txBody>
      </p:sp>
      <p:sp>
        <p:nvSpPr>
          <p:cNvPr id="5" name="Footer Placeholder 4">
            <a:extLst>
              <a:ext uri="{FF2B5EF4-FFF2-40B4-BE49-F238E27FC236}">
                <a16:creationId xmlns:a16="http://schemas.microsoft.com/office/drawing/2014/main" id="{AE563D50-B99F-57E3-5AE6-714811D364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91BD42C-46B4-208D-6CFC-6D9A7624B4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C8C563A-DAE3-4ADF-9791-D0ABF93B8F32}" type="slidenum">
              <a:rPr lang="en-US" smtClean="0"/>
              <a:t>‹#›</a:t>
            </a:fld>
            <a:endParaRPr lang="en-US"/>
          </a:p>
        </p:txBody>
      </p:sp>
    </p:spTree>
    <p:extLst>
      <p:ext uri="{BB962C8B-B14F-4D97-AF65-F5344CB8AC3E}">
        <p14:creationId xmlns:p14="http://schemas.microsoft.com/office/powerpoint/2010/main" val="1827881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hef.co.ke/" TargetMode="External"/><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3F745-17D8-570F-B597-D0066F46910A}"/>
              </a:ext>
            </a:extLst>
          </p:cNvPr>
          <p:cNvSpPr>
            <a:spLocks noGrp="1"/>
          </p:cNvSpPr>
          <p:nvPr>
            <p:ph type="title"/>
          </p:nvPr>
        </p:nvSpPr>
        <p:spPr>
          <a:xfrm>
            <a:off x="0" y="18256"/>
            <a:ext cx="10515600" cy="798174"/>
          </a:xfrm>
        </p:spPr>
        <p:txBody>
          <a:bodyPr/>
          <a:lstStyle/>
          <a:p>
            <a:pPr algn="ctr"/>
            <a:r>
              <a:rPr lang="en-US" b="1" u="sng" dirty="0">
                <a:latin typeface="Cambria" panose="02040503050406030204" pitchFamily="18" charset="0"/>
                <a:ea typeface="Cambria" panose="02040503050406030204" pitchFamily="18" charset="0"/>
              </a:rPr>
              <a:t>Student Centered Model (NFM)</a:t>
            </a:r>
          </a:p>
        </p:txBody>
      </p:sp>
      <p:graphicFrame>
        <p:nvGraphicFramePr>
          <p:cNvPr id="4" name="Content Placeholder 3">
            <a:extLst>
              <a:ext uri="{FF2B5EF4-FFF2-40B4-BE49-F238E27FC236}">
                <a16:creationId xmlns:a16="http://schemas.microsoft.com/office/drawing/2014/main" id="{979005D9-91A9-A132-13E4-6AD95660444D}"/>
              </a:ext>
            </a:extLst>
          </p:cNvPr>
          <p:cNvGraphicFramePr>
            <a:graphicFrameLocks noGrp="1"/>
          </p:cNvGraphicFramePr>
          <p:nvPr>
            <p:ph idx="1"/>
            <p:extLst>
              <p:ext uri="{D42A27DB-BD31-4B8C-83A1-F6EECF244321}">
                <p14:modId xmlns:p14="http://schemas.microsoft.com/office/powerpoint/2010/main" val="3433423009"/>
              </p:ext>
            </p:extLst>
          </p:nvPr>
        </p:nvGraphicFramePr>
        <p:xfrm>
          <a:off x="587829" y="1118053"/>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CE2108B3-B0D3-0E1F-A662-CA3AF14917EB}"/>
              </a:ext>
            </a:extLst>
          </p:cNvPr>
          <p:cNvSpPr txBox="1"/>
          <p:nvPr/>
        </p:nvSpPr>
        <p:spPr>
          <a:xfrm>
            <a:off x="228600" y="1240971"/>
            <a:ext cx="4691743" cy="3087961"/>
          </a:xfrm>
          <a:prstGeom prst="rect">
            <a:avLst/>
          </a:prstGeom>
          <a:noFill/>
        </p:spPr>
        <p:txBody>
          <a:bodyPr wrap="square" rtlCol="0">
            <a:spAutoFit/>
          </a:bodyPr>
          <a:lstStyle/>
          <a:p>
            <a:pPr>
              <a:lnSpc>
                <a:spcPct val="150000"/>
              </a:lnSpc>
            </a:pPr>
            <a:r>
              <a:rPr lang="en-US" b="1" dirty="0">
                <a:latin typeface="Cambria" panose="02040503050406030204" pitchFamily="18" charset="0"/>
                <a:ea typeface="Cambria" panose="02040503050406030204" pitchFamily="18" charset="0"/>
              </a:rPr>
              <a:t>Funding Agencies</a:t>
            </a:r>
          </a:p>
          <a:p>
            <a:pPr marL="285750" indent="-285750">
              <a:buFont typeface="Arial" panose="020B0604020202020204" pitchFamily="34" charset="0"/>
              <a:buChar char="•"/>
            </a:pPr>
            <a:r>
              <a:rPr lang="en-US" b="1" dirty="0">
                <a:latin typeface="Cambria" panose="02040503050406030204" pitchFamily="18" charset="0"/>
                <a:ea typeface="Cambria" panose="02040503050406030204" pitchFamily="18" charset="0"/>
              </a:rPr>
              <a:t>HELB</a:t>
            </a:r>
            <a:r>
              <a:rPr lang="en-US" dirty="0">
                <a:latin typeface="Cambria" panose="02040503050406030204" pitchFamily="18" charset="0"/>
                <a:ea typeface="Cambria" panose="02040503050406030204" pitchFamily="18" charset="0"/>
              </a:rPr>
              <a:t>: Loan for Tuition and Upkeep, </a:t>
            </a:r>
          </a:p>
          <a:p>
            <a:r>
              <a:rPr lang="en-US" dirty="0">
                <a:latin typeface="Cambria" panose="02040503050406030204" pitchFamily="18" charset="0"/>
                <a:ea typeface="Cambria" panose="02040503050406030204" pitchFamily="18" charset="0"/>
              </a:rPr>
              <a:t>                   Both Universities and TVET</a:t>
            </a:r>
          </a:p>
          <a:p>
            <a:endParaRPr lang="en-US"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b="1" dirty="0">
                <a:latin typeface="Cambria" panose="02040503050406030204" pitchFamily="18" charset="0"/>
                <a:ea typeface="Cambria" panose="02040503050406030204" pitchFamily="18" charset="0"/>
              </a:rPr>
              <a:t>UF</a:t>
            </a:r>
            <a:r>
              <a:rPr lang="en-US" dirty="0">
                <a:latin typeface="Cambria" panose="02040503050406030204" pitchFamily="18" charset="0"/>
                <a:ea typeface="Cambria" panose="02040503050406030204" pitchFamily="18" charset="0"/>
              </a:rPr>
              <a:t>: Scholarship for Tuition, </a:t>
            </a:r>
          </a:p>
          <a:p>
            <a:r>
              <a:rPr lang="en-US" dirty="0">
                <a:latin typeface="Cambria" panose="02040503050406030204" pitchFamily="18" charset="0"/>
                <a:ea typeface="Cambria" panose="02040503050406030204" pitchFamily="18" charset="0"/>
              </a:rPr>
              <a:t>             Public Universities only</a:t>
            </a:r>
          </a:p>
          <a:p>
            <a:endParaRPr lang="en-US"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b="1" dirty="0">
                <a:latin typeface="Cambria" panose="02040503050406030204" pitchFamily="18" charset="0"/>
                <a:ea typeface="Cambria" panose="02040503050406030204" pitchFamily="18" charset="0"/>
              </a:rPr>
              <a:t>SDTVET</a:t>
            </a:r>
            <a:r>
              <a:rPr lang="en-US" dirty="0">
                <a:latin typeface="Cambria" panose="02040503050406030204" pitchFamily="18" charset="0"/>
                <a:ea typeface="Cambria" panose="02040503050406030204" pitchFamily="18" charset="0"/>
              </a:rPr>
              <a:t>: Scholarship for Tuition, </a:t>
            </a:r>
          </a:p>
          <a:p>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MoE</a:t>
            </a:r>
            <a:r>
              <a:rPr lang="en-US" dirty="0">
                <a:latin typeface="Cambria" panose="02040503050406030204" pitchFamily="18" charset="0"/>
                <a:ea typeface="Cambria" panose="02040503050406030204" pitchFamily="18" charset="0"/>
              </a:rPr>
              <a:t>-TVET only</a:t>
            </a:r>
          </a:p>
          <a:p>
            <a:pPr marL="285750" indent="-285750">
              <a:lnSpc>
                <a:spcPct val="150000"/>
              </a:lnSpc>
              <a:buFont typeface="Arial" panose="020B0604020202020204" pitchFamily="34" charset="0"/>
              <a:buChar char="•"/>
            </a:pPr>
            <a:endParaRPr lang="en-US" dirty="0">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0E91E497-D4CF-96C7-2C98-E2DC31F7DFFD}"/>
              </a:ext>
            </a:extLst>
          </p:cNvPr>
          <p:cNvSpPr txBox="1"/>
          <p:nvPr/>
        </p:nvSpPr>
        <p:spPr>
          <a:xfrm>
            <a:off x="7141030" y="1292395"/>
            <a:ext cx="5050970" cy="2533963"/>
          </a:xfrm>
          <a:prstGeom prst="rect">
            <a:avLst/>
          </a:prstGeom>
          <a:noFill/>
        </p:spPr>
        <p:txBody>
          <a:bodyPr wrap="square" rtlCol="0">
            <a:spAutoFit/>
          </a:bodyPr>
          <a:lstStyle/>
          <a:p>
            <a:pPr algn="r">
              <a:lnSpc>
                <a:spcPct val="150000"/>
              </a:lnSpc>
            </a:pPr>
            <a:r>
              <a:rPr lang="en-US" b="1" dirty="0">
                <a:latin typeface="Cambria" panose="02040503050406030204" pitchFamily="18" charset="0"/>
                <a:ea typeface="Cambria" panose="02040503050406030204" pitchFamily="18" charset="0"/>
              </a:rPr>
              <a:t>Main Characteristics</a:t>
            </a:r>
          </a:p>
          <a:p>
            <a:pPr marL="285750" indent="-285750" algn="r">
              <a:lnSpc>
                <a:spcPct val="150000"/>
              </a:lnSpc>
              <a:buFont typeface="Arial" panose="020B0604020202020204" pitchFamily="34" charset="0"/>
              <a:buChar char="•"/>
            </a:pPr>
            <a:r>
              <a:rPr lang="en-US" dirty="0">
                <a:latin typeface="Cambria" panose="02040503050406030204" pitchFamily="18" charset="0"/>
                <a:ea typeface="Cambria" panose="02040503050406030204" pitchFamily="18" charset="0"/>
              </a:rPr>
              <a:t>Variable scholarship &amp; Loan</a:t>
            </a:r>
          </a:p>
          <a:p>
            <a:pPr marL="285750" indent="-285750" algn="r">
              <a:lnSpc>
                <a:spcPct val="150000"/>
              </a:lnSpc>
              <a:buFont typeface="Arial" panose="020B0604020202020204" pitchFamily="34" charset="0"/>
              <a:buChar char="•"/>
            </a:pPr>
            <a:r>
              <a:rPr lang="en-US" dirty="0">
                <a:latin typeface="Cambria" panose="02040503050406030204" pitchFamily="18" charset="0"/>
                <a:ea typeface="Cambria" panose="02040503050406030204" pitchFamily="18" charset="0"/>
              </a:rPr>
              <a:t>Student must apply for both Scholarship/Loan</a:t>
            </a:r>
          </a:p>
          <a:p>
            <a:pPr marL="285750" indent="-285750" algn="r">
              <a:lnSpc>
                <a:spcPct val="150000"/>
              </a:lnSpc>
              <a:buFont typeface="Arial" panose="020B0604020202020204" pitchFamily="34" charset="0"/>
              <a:buChar char="•"/>
            </a:pPr>
            <a:r>
              <a:rPr lang="en-US" dirty="0">
                <a:latin typeface="Cambria" panose="02040503050406030204" pitchFamily="18" charset="0"/>
                <a:ea typeface="Cambria" panose="02040503050406030204" pitchFamily="18" charset="0"/>
              </a:rPr>
              <a:t>Funding based on need (5)</a:t>
            </a:r>
          </a:p>
          <a:p>
            <a:pPr marL="285750" indent="-285750" algn="r">
              <a:lnSpc>
                <a:spcPct val="150000"/>
              </a:lnSpc>
              <a:buFont typeface="Arial" panose="020B0604020202020204" pitchFamily="34" charset="0"/>
              <a:buChar char="•"/>
            </a:pPr>
            <a:r>
              <a:rPr lang="en-US" dirty="0">
                <a:latin typeface="Cambria" panose="02040503050406030204" pitchFamily="18" charset="0"/>
                <a:ea typeface="Cambria" panose="02040503050406030204" pitchFamily="18" charset="0"/>
              </a:rPr>
              <a:t>Tuition based on program cost</a:t>
            </a:r>
          </a:p>
          <a:p>
            <a:pPr marL="285750" indent="-285750" algn="r">
              <a:lnSpc>
                <a:spcPct val="150000"/>
              </a:lnSpc>
              <a:buFont typeface="Arial" panose="020B0604020202020204" pitchFamily="34" charset="0"/>
              <a:buChar char="•"/>
            </a:pPr>
            <a:r>
              <a:rPr lang="en-US" dirty="0">
                <a:latin typeface="Cambria" panose="02040503050406030204" pitchFamily="18" charset="0"/>
                <a:ea typeface="Cambria" panose="02040503050406030204" pitchFamily="18" charset="0"/>
              </a:rPr>
              <a:t>Money follows the student</a:t>
            </a:r>
          </a:p>
        </p:txBody>
      </p:sp>
      <p:pic>
        <p:nvPicPr>
          <p:cNvPr id="7" name="Picture 6">
            <a:extLst>
              <a:ext uri="{FF2B5EF4-FFF2-40B4-BE49-F238E27FC236}">
                <a16:creationId xmlns:a16="http://schemas.microsoft.com/office/drawing/2014/main" id="{6B30EB91-C6D7-7A11-D4A5-36517C5CC639}"/>
              </a:ext>
            </a:extLst>
          </p:cNvPr>
          <p:cNvPicPr>
            <a:picLocks noChangeAspect="1"/>
          </p:cNvPicPr>
          <p:nvPr/>
        </p:nvPicPr>
        <p:blipFill>
          <a:blip r:embed="rId7"/>
          <a:stretch>
            <a:fillRect/>
          </a:stretch>
        </p:blipFill>
        <p:spPr>
          <a:xfrm>
            <a:off x="10964" y="5555992"/>
            <a:ext cx="12161520" cy="1302008"/>
          </a:xfrm>
          <a:prstGeom prst="rect">
            <a:avLst/>
          </a:prstGeom>
        </p:spPr>
      </p:pic>
    </p:spTree>
    <p:extLst>
      <p:ext uri="{BB962C8B-B14F-4D97-AF65-F5344CB8AC3E}">
        <p14:creationId xmlns:p14="http://schemas.microsoft.com/office/powerpoint/2010/main" val="353988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1A51E37-D838-41C8-A7D7-1E15BF2649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F28A56E-4878-4600-B943-6EE54E2E6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799" y="685800"/>
            <a:ext cx="6544733"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29DE5E-EEFA-4BBB-295E-53939BFC5C76}"/>
              </a:ext>
            </a:extLst>
          </p:cNvPr>
          <p:cNvSpPr>
            <a:spLocks noGrp="1"/>
          </p:cNvSpPr>
          <p:nvPr>
            <p:ph type="title"/>
          </p:nvPr>
        </p:nvSpPr>
        <p:spPr>
          <a:xfrm>
            <a:off x="1335800" y="1158949"/>
            <a:ext cx="5304234" cy="981561"/>
          </a:xfrm>
        </p:spPr>
        <p:txBody>
          <a:bodyPr anchor="b">
            <a:normAutofit fontScale="90000"/>
          </a:bodyPr>
          <a:lstStyle/>
          <a:p>
            <a:pPr algn="ctr"/>
            <a:r>
              <a:rPr lang="en-US" sz="2700" b="1" dirty="0">
                <a:latin typeface="Cambria" panose="02040503050406030204" pitchFamily="18" charset="0"/>
                <a:ea typeface="Cambria" panose="02040503050406030204" pitchFamily="18" charset="0"/>
              </a:rPr>
              <a:t>How save your Passport size photo</a:t>
            </a:r>
            <a:br>
              <a:rPr lang="en-US" sz="2700" b="1" dirty="0">
                <a:latin typeface="Cambria" panose="02040503050406030204" pitchFamily="18" charset="0"/>
                <a:ea typeface="Cambria" panose="02040503050406030204" pitchFamily="18" charset="0"/>
              </a:rPr>
            </a:br>
            <a:endParaRPr lang="en-US" sz="2700" b="1" dirty="0">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D08120BD-A4FD-38CC-DB47-379820DC96FE}"/>
              </a:ext>
            </a:extLst>
          </p:cNvPr>
          <p:cNvSpPr>
            <a:spLocks noGrp="1"/>
          </p:cNvSpPr>
          <p:nvPr>
            <p:ph idx="1"/>
          </p:nvPr>
        </p:nvSpPr>
        <p:spPr>
          <a:xfrm>
            <a:off x="1335800" y="2427383"/>
            <a:ext cx="5304234" cy="3112716"/>
          </a:xfrm>
        </p:spPr>
        <p:txBody>
          <a:bodyPr anchor="t">
            <a:normAutofit/>
          </a:bodyPr>
          <a:lstStyle/>
          <a:p>
            <a:pPr marL="514350" indent="-514350">
              <a:buFont typeface="+mj-lt"/>
              <a:buAutoNum type="arabicPeriod"/>
            </a:pPr>
            <a:r>
              <a:rPr lang="en-US" sz="2000" dirty="0">
                <a:latin typeface="Cambria" panose="02040503050406030204" pitchFamily="18" charset="0"/>
                <a:ea typeface="Cambria" panose="02040503050406030204" pitchFamily="18" charset="0"/>
              </a:rPr>
              <a:t>Take a passport size picture of your self</a:t>
            </a:r>
          </a:p>
          <a:p>
            <a:pPr marL="514350" indent="-514350">
              <a:buFont typeface="+mj-lt"/>
              <a:buAutoNum type="arabicPeriod"/>
            </a:pPr>
            <a:r>
              <a:rPr lang="en-US" sz="2000" dirty="0">
                <a:latin typeface="Cambria" panose="02040503050406030204" pitchFamily="18" charset="0"/>
                <a:ea typeface="Cambria" panose="02040503050406030204" pitchFamily="18" charset="0"/>
              </a:rPr>
              <a:t>Save on computer</a:t>
            </a:r>
          </a:p>
          <a:p>
            <a:pPr marL="514350" indent="-514350">
              <a:buFont typeface="+mj-lt"/>
              <a:buAutoNum type="arabicPeriod"/>
            </a:pPr>
            <a:r>
              <a:rPr lang="en-US" sz="2000" dirty="0">
                <a:latin typeface="Cambria" panose="02040503050406030204" pitchFamily="18" charset="0"/>
                <a:ea typeface="Cambria" panose="02040503050406030204" pitchFamily="18" charset="0"/>
              </a:rPr>
              <a:t>Open the picture</a:t>
            </a:r>
          </a:p>
          <a:p>
            <a:pPr marL="514350" indent="-514350">
              <a:buFont typeface="+mj-lt"/>
              <a:buAutoNum type="arabicPeriod"/>
            </a:pPr>
            <a:r>
              <a:rPr lang="en-US" sz="2000" dirty="0">
                <a:latin typeface="Cambria" panose="02040503050406030204" pitchFamily="18" charset="0"/>
                <a:ea typeface="Cambria" panose="02040503050406030204" pitchFamily="18" charset="0"/>
              </a:rPr>
              <a:t>Right click picture</a:t>
            </a:r>
          </a:p>
          <a:p>
            <a:pPr marL="514350" indent="-514350">
              <a:buFont typeface="+mj-lt"/>
              <a:buAutoNum type="arabicPeriod"/>
            </a:pPr>
            <a:r>
              <a:rPr lang="en-US" sz="2000" dirty="0">
                <a:latin typeface="Cambria" panose="02040503050406030204" pitchFamily="18" charset="0"/>
                <a:ea typeface="Cambria" panose="02040503050406030204" pitchFamily="18" charset="0"/>
              </a:rPr>
              <a:t>Select on “Resize”</a:t>
            </a:r>
          </a:p>
          <a:p>
            <a:pPr marL="514350" indent="-514350">
              <a:buFont typeface="+mj-lt"/>
              <a:buAutoNum type="arabicPeriod"/>
            </a:pPr>
            <a:r>
              <a:rPr lang="en-US" sz="2000" dirty="0">
                <a:latin typeface="Cambria" panose="02040503050406030204" pitchFamily="18" charset="0"/>
                <a:ea typeface="Cambria" panose="02040503050406030204" pitchFamily="18" charset="0"/>
              </a:rPr>
              <a:t>Enter “250” on height of the picture</a:t>
            </a:r>
          </a:p>
          <a:p>
            <a:pPr marL="514350" indent="-514350">
              <a:buFont typeface="+mj-lt"/>
              <a:buAutoNum type="arabicPeriod"/>
            </a:pPr>
            <a:r>
              <a:rPr lang="en-US" sz="2000" dirty="0">
                <a:latin typeface="Cambria" panose="02040503050406030204" pitchFamily="18" charset="0"/>
                <a:ea typeface="Cambria" panose="02040503050406030204" pitchFamily="18" charset="0"/>
              </a:rPr>
              <a:t>Save the picture in your computer</a:t>
            </a:r>
          </a:p>
          <a:p>
            <a:pPr marL="457200" lvl="1" indent="0">
              <a:buNone/>
            </a:pPr>
            <a:r>
              <a:rPr lang="en-US" sz="2000" dirty="0">
                <a:latin typeface="Cambria" panose="02040503050406030204" pitchFamily="18" charset="0"/>
                <a:ea typeface="Cambria" panose="02040503050406030204" pitchFamily="18" charset="0"/>
              </a:rPr>
              <a:t>	</a:t>
            </a:r>
          </a:p>
        </p:txBody>
      </p:sp>
      <p:pic>
        <p:nvPicPr>
          <p:cNvPr id="5" name="Picture 4" descr="A screenshot of a computer&#10;&#10;Description automatically generated">
            <a:extLst>
              <a:ext uri="{FF2B5EF4-FFF2-40B4-BE49-F238E27FC236}">
                <a16:creationId xmlns:a16="http://schemas.microsoft.com/office/drawing/2014/main" id="{421A2A45-CCA4-829E-FAEC-66CD46207EF7}"/>
              </a:ext>
            </a:extLst>
          </p:cNvPr>
          <p:cNvPicPr>
            <a:picLocks noChangeAspect="1"/>
          </p:cNvPicPr>
          <p:nvPr/>
        </p:nvPicPr>
        <p:blipFill>
          <a:blip r:embed="rId2"/>
          <a:stretch>
            <a:fillRect/>
          </a:stretch>
        </p:blipFill>
        <p:spPr>
          <a:xfrm>
            <a:off x="6705064" y="0"/>
            <a:ext cx="3732247" cy="3200400"/>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3A2DDF1C-BB4C-877A-BDBD-C1D8DE4AB36C}"/>
              </a:ext>
            </a:extLst>
          </p:cNvPr>
          <p:cNvPicPr>
            <a:picLocks noChangeAspect="1"/>
          </p:cNvPicPr>
          <p:nvPr/>
        </p:nvPicPr>
        <p:blipFill>
          <a:blip r:embed="rId3"/>
          <a:stretch>
            <a:fillRect/>
          </a:stretch>
        </p:blipFill>
        <p:spPr>
          <a:xfrm>
            <a:off x="8852021" y="2994660"/>
            <a:ext cx="3222575" cy="3383280"/>
          </a:xfrm>
          <a:prstGeom prst="rect">
            <a:avLst/>
          </a:prstGeom>
        </p:spPr>
      </p:pic>
      <p:sp>
        <p:nvSpPr>
          <p:cNvPr id="8" name="Oval 7">
            <a:extLst>
              <a:ext uri="{FF2B5EF4-FFF2-40B4-BE49-F238E27FC236}">
                <a16:creationId xmlns:a16="http://schemas.microsoft.com/office/drawing/2014/main" id="{52A7C7AD-30AE-78B2-DC56-A8AF2E93018D}"/>
              </a:ext>
            </a:extLst>
          </p:cNvPr>
          <p:cNvSpPr/>
          <p:nvPr/>
        </p:nvSpPr>
        <p:spPr>
          <a:xfrm>
            <a:off x="8852021" y="1268694"/>
            <a:ext cx="1036320" cy="492166"/>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64BAA7E-5D5C-5163-3992-243CA00B723E}"/>
              </a:ext>
            </a:extLst>
          </p:cNvPr>
          <p:cNvSpPr/>
          <p:nvPr/>
        </p:nvSpPr>
        <p:spPr>
          <a:xfrm>
            <a:off x="10292661" y="3808020"/>
            <a:ext cx="1287903" cy="6541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360B9A3-3B61-0559-9532-E29F6DD0AA66}"/>
              </a:ext>
            </a:extLst>
          </p:cNvPr>
          <p:cNvPicPr>
            <a:picLocks noChangeAspect="1"/>
          </p:cNvPicPr>
          <p:nvPr/>
        </p:nvPicPr>
        <p:blipFill>
          <a:blip r:embed="rId4"/>
          <a:stretch>
            <a:fillRect/>
          </a:stretch>
        </p:blipFill>
        <p:spPr>
          <a:xfrm>
            <a:off x="85899" y="6047593"/>
            <a:ext cx="7686932" cy="822960"/>
          </a:xfrm>
          <a:prstGeom prst="rect">
            <a:avLst/>
          </a:prstGeom>
        </p:spPr>
      </p:pic>
    </p:spTree>
    <p:extLst>
      <p:ext uri="{BB962C8B-B14F-4D97-AF65-F5344CB8AC3E}">
        <p14:creationId xmlns:p14="http://schemas.microsoft.com/office/powerpoint/2010/main" val="2482171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BA4E67-23B1-476E-8CB9-460808990E01}"/>
              </a:ext>
            </a:extLst>
          </p:cNvPr>
          <p:cNvSpPr>
            <a:spLocks noGrp="1"/>
          </p:cNvSpPr>
          <p:nvPr>
            <p:ph type="title"/>
          </p:nvPr>
        </p:nvSpPr>
        <p:spPr>
          <a:xfrm>
            <a:off x="-1" y="162306"/>
            <a:ext cx="9568543" cy="1481328"/>
          </a:xfrm>
        </p:spPr>
        <p:txBody>
          <a:bodyPr anchor="ctr">
            <a:normAutofit/>
          </a:bodyPr>
          <a:lstStyle/>
          <a:p>
            <a:pPr algn="ctr"/>
            <a:r>
              <a:rPr lang="en-US" sz="3000" b="1" dirty="0">
                <a:latin typeface="Cambria" panose="02040503050406030204" pitchFamily="18" charset="0"/>
                <a:ea typeface="Cambria" panose="02040503050406030204" pitchFamily="18" charset="0"/>
              </a:rPr>
              <a:t>How to save your National ID or Birth Certificate</a:t>
            </a:r>
          </a:p>
        </p:txBody>
      </p:sp>
      <p:sp>
        <p:nvSpPr>
          <p:cNvPr id="1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E8D886F-7F6F-C8B6-7234-ABCB92D2CA46}"/>
              </a:ext>
            </a:extLst>
          </p:cNvPr>
          <p:cNvSpPr>
            <a:spLocks noGrp="1"/>
          </p:cNvSpPr>
          <p:nvPr>
            <p:ph idx="1"/>
          </p:nvPr>
        </p:nvSpPr>
        <p:spPr>
          <a:xfrm>
            <a:off x="109151" y="2580894"/>
            <a:ext cx="6623881" cy="3547872"/>
          </a:xfrm>
        </p:spPr>
        <p:txBody>
          <a:bodyPr anchor="t">
            <a:normAutofit/>
          </a:bodyPr>
          <a:lstStyle/>
          <a:p>
            <a:pPr marL="514350" indent="-514350">
              <a:buFont typeface="+mj-lt"/>
              <a:buAutoNum type="arabicParenR"/>
            </a:pPr>
            <a:r>
              <a:rPr lang="en-US" sz="2400" dirty="0">
                <a:latin typeface="Cambria" panose="02040503050406030204" pitchFamily="18" charset="0"/>
                <a:ea typeface="Cambria" panose="02040503050406030204" pitchFamily="18" charset="0"/>
              </a:rPr>
              <a:t>Take a clear picture of your original National ID/Maisha Card/Birth Certificate</a:t>
            </a:r>
          </a:p>
          <a:p>
            <a:pPr marL="514350" indent="-514350">
              <a:buFont typeface="+mj-lt"/>
              <a:buAutoNum type="arabicParenR"/>
            </a:pPr>
            <a:r>
              <a:rPr lang="en-US" sz="2400" dirty="0">
                <a:latin typeface="Cambria" panose="02040503050406030204" pitchFamily="18" charset="0"/>
                <a:ea typeface="Cambria" panose="02040503050406030204" pitchFamily="18" charset="0"/>
              </a:rPr>
              <a:t>Save picture on your computer</a:t>
            </a:r>
          </a:p>
          <a:p>
            <a:pPr marL="514350" indent="-514350">
              <a:buFont typeface="+mj-lt"/>
              <a:buAutoNum type="arabicParenR"/>
            </a:pPr>
            <a:r>
              <a:rPr lang="en-US" sz="2400" dirty="0">
                <a:latin typeface="Cambria" panose="02040503050406030204" pitchFamily="18" charset="0"/>
                <a:ea typeface="Cambria" panose="02040503050406030204" pitchFamily="18" charset="0"/>
              </a:rPr>
              <a:t>Copy the picture</a:t>
            </a:r>
          </a:p>
          <a:p>
            <a:pPr marL="514350" indent="-514350">
              <a:buFont typeface="+mj-lt"/>
              <a:buAutoNum type="arabicParenR"/>
            </a:pPr>
            <a:r>
              <a:rPr lang="en-US" sz="2400" dirty="0">
                <a:latin typeface="Cambria" panose="02040503050406030204" pitchFamily="18" charset="0"/>
                <a:ea typeface="Cambria" panose="02040503050406030204" pitchFamily="18" charset="0"/>
              </a:rPr>
              <a:t>Open word document on your computer</a:t>
            </a:r>
          </a:p>
          <a:p>
            <a:pPr marL="514350" indent="-514350">
              <a:buFont typeface="+mj-lt"/>
              <a:buAutoNum type="arabicParenR"/>
            </a:pPr>
            <a:r>
              <a:rPr lang="en-US" sz="2400" dirty="0">
                <a:latin typeface="Cambria" panose="02040503050406030204" pitchFamily="18" charset="0"/>
                <a:ea typeface="Cambria" panose="02040503050406030204" pitchFamily="18" charset="0"/>
              </a:rPr>
              <a:t>Paste the picture on the word document (in one page)</a:t>
            </a:r>
          </a:p>
          <a:p>
            <a:pPr marL="514350" indent="-514350">
              <a:buFont typeface="+mj-lt"/>
              <a:buAutoNum type="arabicParenR"/>
            </a:pPr>
            <a:r>
              <a:rPr lang="en-US" sz="2400" dirty="0">
                <a:latin typeface="Cambria" panose="02040503050406030204" pitchFamily="18" charset="0"/>
                <a:ea typeface="Cambria" panose="02040503050406030204" pitchFamily="18" charset="0"/>
              </a:rPr>
              <a:t>Save the document as pdf</a:t>
            </a:r>
          </a:p>
        </p:txBody>
      </p:sp>
      <p:pic>
        <p:nvPicPr>
          <p:cNvPr id="5" name="Picture 4">
            <a:extLst>
              <a:ext uri="{FF2B5EF4-FFF2-40B4-BE49-F238E27FC236}">
                <a16:creationId xmlns:a16="http://schemas.microsoft.com/office/drawing/2014/main" id="{C740BDA0-F9E7-2288-1348-2447EEE77F6C}"/>
              </a:ext>
            </a:extLst>
          </p:cNvPr>
          <p:cNvPicPr>
            <a:picLocks noChangeAspect="1"/>
          </p:cNvPicPr>
          <p:nvPr/>
        </p:nvPicPr>
        <p:blipFill>
          <a:blip r:embed="rId2"/>
          <a:stretch>
            <a:fillRect/>
          </a:stretch>
        </p:blipFill>
        <p:spPr>
          <a:xfrm>
            <a:off x="6733032" y="2191512"/>
            <a:ext cx="5458968" cy="2497478"/>
          </a:xfrm>
          <a:prstGeom prst="rect">
            <a:avLst/>
          </a:prstGeom>
        </p:spPr>
      </p:pic>
      <p:sp>
        <p:nvSpPr>
          <p:cNvPr id="6" name="Oval 5">
            <a:extLst>
              <a:ext uri="{FF2B5EF4-FFF2-40B4-BE49-F238E27FC236}">
                <a16:creationId xmlns:a16="http://schemas.microsoft.com/office/drawing/2014/main" id="{1EB1D6F0-9465-745C-8048-1958E576C470}"/>
              </a:ext>
            </a:extLst>
          </p:cNvPr>
          <p:cNvSpPr/>
          <p:nvPr/>
        </p:nvSpPr>
        <p:spPr>
          <a:xfrm>
            <a:off x="7254817" y="3429000"/>
            <a:ext cx="1287903" cy="6541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0E0D1DA-F552-262D-E11F-79BAC78EF373}"/>
              </a:ext>
            </a:extLst>
          </p:cNvPr>
          <p:cNvPicPr>
            <a:picLocks noChangeAspect="1"/>
          </p:cNvPicPr>
          <p:nvPr/>
        </p:nvPicPr>
        <p:blipFill>
          <a:blip r:embed="rId3"/>
          <a:stretch>
            <a:fillRect/>
          </a:stretch>
        </p:blipFill>
        <p:spPr>
          <a:xfrm>
            <a:off x="3650965" y="5915264"/>
            <a:ext cx="8541035" cy="914400"/>
          </a:xfrm>
          <a:prstGeom prst="rect">
            <a:avLst/>
          </a:prstGeom>
          <a:ln>
            <a:noFill/>
          </a:ln>
          <a:effectLst>
            <a:softEdge rad="112500"/>
          </a:effectLst>
        </p:spPr>
      </p:pic>
    </p:spTree>
    <p:extLst>
      <p:ext uri="{BB962C8B-B14F-4D97-AF65-F5344CB8AC3E}">
        <p14:creationId xmlns:p14="http://schemas.microsoft.com/office/powerpoint/2010/main" val="1887289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DC39E76-10F3-2AE3-1BF1-E89E9089A3C5}"/>
              </a:ext>
            </a:extLst>
          </p:cNvPr>
          <p:cNvPicPr>
            <a:picLocks noChangeAspect="1"/>
          </p:cNvPicPr>
          <p:nvPr/>
        </p:nvPicPr>
        <p:blipFill>
          <a:blip r:embed="rId2"/>
          <a:stretch>
            <a:fillRect/>
          </a:stretch>
        </p:blipFill>
        <p:spPr>
          <a:xfrm>
            <a:off x="0" y="0"/>
            <a:ext cx="11494091" cy="5454930"/>
          </a:xfrm>
          <a:prstGeom prst="rect">
            <a:avLst/>
          </a:prstGeom>
        </p:spPr>
      </p:pic>
      <p:sp>
        <p:nvSpPr>
          <p:cNvPr id="6" name="Speech Bubble: Rectangle with Corners Rounded 5">
            <a:extLst>
              <a:ext uri="{FF2B5EF4-FFF2-40B4-BE49-F238E27FC236}">
                <a16:creationId xmlns:a16="http://schemas.microsoft.com/office/drawing/2014/main" id="{178DFAC0-A893-6256-D83B-87E715D6BA33}"/>
              </a:ext>
            </a:extLst>
          </p:cNvPr>
          <p:cNvSpPr/>
          <p:nvPr/>
        </p:nvSpPr>
        <p:spPr>
          <a:xfrm>
            <a:off x="9930303" y="6099544"/>
            <a:ext cx="1793966" cy="609600"/>
          </a:xfrm>
          <a:prstGeom prst="wedgeRoundRectCallout">
            <a:avLst>
              <a:gd name="adj1" fmla="val -42756"/>
              <a:gd name="adj2" fmla="val -219826"/>
              <a:gd name="adj3" fmla="val 16667"/>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mbria" panose="02040503050406030204" pitchFamily="18" charset="0"/>
                <a:ea typeface="Cambria" panose="02040503050406030204" pitchFamily="18" charset="0"/>
              </a:rPr>
              <a:t>Click here to apply</a:t>
            </a:r>
          </a:p>
        </p:txBody>
      </p:sp>
      <p:pic>
        <p:nvPicPr>
          <p:cNvPr id="2" name="Picture 1">
            <a:extLst>
              <a:ext uri="{FF2B5EF4-FFF2-40B4-BE49-F238E27FC236}">
                <a16:creationId xmlns:a16="http://schemas.microsoft.com/office/drawing/2014/main" id="{CD670E78-3A6C-1185-680C-5E9A2703648C}"/>
              </a:ext>
            </a:extLst>
          </p:cNvPr>
          <p:cNvPicPr>
            <a:picLocks noChangeAspect="1"/>
          </p:cNvPicPr>
          <p:nvPr/>
        </p:nvPicPr>
        <p:blipFill>
          <a:blip r:embed="rId3"/>
          <a:stretch>
            <a:fillRect/>
          </a:stretch>
        </p:blipFill>
        <p:spPr>
          <a:xfrm>
            <a:off x="0" y="5943600"/>
            <a:ext cx="8541035" cy="914400"/>
          </a:xfrm>
          <a:prstGeom prst="rect">
            <a:avLst/>
          </a:prstGeom>
        </p:spPr>
      </p:pic>
    </p:spTree>
    <p:extLst>
      <p:ext uri="{BB962C8B-B14F-4D97-AF65-F5344CB8AC3E}">
        <p14:creationId xmlns:p14="http://schemas.microsoft.com/office/powerpoint/2010/main" val="708815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4DBF28-52CE-A434-F16B-3674B8D13D65}"/>
              </a:ext>
            </a:extLst>
          </p:cNvPr>
          <p:cNvPicPr>
            <a:picLocks noChangeAspect="1"/>
          </p:cNvPicPr>
          <p:nvPr/>
        </p:nvPicPr>
        <p:blipFill rotWithShape="1">
          <a:blip r:embed="rId2"/>
          <a:srcRect l="33155" t="26974" r="32312"/>
          <a:stretch/>
        </p:blipFill>
        <p:spPr>
          <a:xfrm>
            <a:off x="0" y="0"/>
            <a:ext cx="3927566" cy="4572044"/>
          </a:xfrm>
          <a:prstGeom prst="rect">
            <a:avLst/>
          </a:prstGeom>
          <a:ln>
            <a:solidFill>
              <a:schemeClr val="tx1"/>
            </a:solidFill>
          </a:ln>
        </p:spPr>
      </p:pic>
      <p:pic>
        <p:nvPicPr>
          <p:cNvPr id="4" name="Picture 3">
            <a:extLst>
              <a:ext uri="{FF2B5EF4-FFF2-40B4-BE49-F238E27FC236}">
                <a16:creationId xmlns:a16="http://schemas.microsoft.com/office/drawing/2014/main" id="{0A66A0BA-FA81-D194-D169-610B7F64B268}"/>
              </a:ext>
            </a:extLst>
          </p:cNvPr>
          <p:cNvPicPr>
            <a:picLocks noChangeAspect="1"/>
          </p:cNvPicPr>
          <p:nvPr/>
        </p:nvPicPr>
        <p:blipFill rotWithShape="1">
          <a:blip r:embed="rId3"/>
          <a:srcRect l="33343" t="24444" r="32050" b="11727"/>
          <a:stretch/>
        </p:blipFill>
        <p:spPr>
          <a:xfrm>
            <a:off x="6180908" y="0"/>
            <a:ext cx="3962400" cy="4572044"/>
          </a:xfrm>
          <a:prstGeom prst="rect">
            <a:avLst/>
          </a:prstGeom>
          <a:ln>
            <a:solidFill>
              <a:schemeClr val="tx1"/>
            </a:solidFill>
          </a:ln>
        </p:spPr>
      </p:pic>
      <p:sp>
        <p:nvSpPr>
          <p:cNvPr id="2" name="Speech Bubble: Rectangle with Corners Rounded 1">
            <a:extLst>
              <a:ext uri="{FF2B5EF4-FFF2-40B4-BE49-F238E27FC236}">
                <a16:creationId xmlns:a16="http://schemas.microsoft.com/office/drawing/2014/main" id="{DF481BCE-C119-A33D-BF3B-FCD623455E9B}"/>
              </a:ext>
            </a:extLst>
          </p:cNvPr>
          <p:cNvSpPr/>
          <p:nvPr/>
        </p:nvSpPr>
        <p:spPr>
          <a:xfrm>
            <a:off x="3927566" y="4572044"/>
            <a:ext cx="1793966" cy="609600"/>
          </a:xfrm>
          <a:prstGeom prst="wedgeRoundRectCallout">
            <a:avLst>
              <a:gd name="adj1" fmla="val -116221"/>
              <a:gd name="adj2" fmla="val -71071"/>
              <a:gd name="adj3" fmla="val 16667"/>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mbria" panose="02040503050406030204" pitchFamily="18" charset="0"/>
                <a:ea typeface="Cambria" panose="02040503050406030204" pitchFamily="18" charset="0"/>
              </a:rPr>
              <a:t>Click to register</a:t>
            </a:r>
          </a:p>
        </p:txBody>
      </p:sp>
      <p:sp>
        <p:nvSpPr>
          <p:cNvPr id="5" name="Speech Bubble: Rectangle with Corners Rounded 4">
            <a:extLst>
              <a:ext uri="{FF2B5EF4-FFF2-40B4-BE49-F238E27FC236}">
                <a16:creationId xmlns:a16="http://schemas.microsoft.com/office/drawing/2014/main" id="{5A218E79-92F3-48B5-A5D1-41FD949496C3}"/>
              </a:ext>
            </a:extLst>
          </p:cNvPr>
          <p:cNvSpPr/>
          <p:nvPr/>
        </p:nvSpPr>
        <p:spPr>
          <a:xfrm>
            <a:off x="10469880" y="2634387"/>
            <a:ext cx="1722120" cy="609600"/>
          </a:xfrm>
          <a:prstGeom prst="wedgeRoundRectCallout">
            <a:avLst>
              <a:gd name="adj1" fmla="val -97258"/>
              <a:gd name="adj2" fmla="val -63928"/>
              <a:gd name="adj3" fmla="val 16667"/>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mbria" panose="02040503050406030204" pitchFamily="18" charset="0"/>
                <a:ea typeface="Cambria" panose="02040503050406030204" pitchFamily="18" charset="0"/>
              </a:rPr>
              <a:t>Specify if you have ID</a:t>
            </a:r>
          </a:p>
        </p:txBody>
      </p:sp>
      <p:pic>
        <p:nvPicPr>
          <p:cNvPr id="6" name="Picture 5">
            <a:extLst>
              <a:ext uri="{FF2B5EF4-FFF2-40B4-BE49-F238E27FC236}">
                <a16:creationId xmlns:a16="http://schemas.microsoft.com/office/drawing/2014/main" id="{D956D881-111B-1FD5-8BD1-B82E6A63DEF6}"/>
              </a:ext>
            </a:extLst>
          </p:cNvPr>
          <p:cNvPicPr>
            <a:picLocks noChangeAspect="1"/>
          </p:cNvPicPr>
          <p:nvPr/>
        </p:nvPicPr>
        <p:blipFill>
          <a:blip r:embed="rId4"/>
          <a:stretch>
            <a:fillRect/>
          </a:stretch>
        </p:blipFill>
        <p:spPr>
          <a:xfrm>
            <a:off x="10964" y="5555992"/>
            <a:ext cx="12161520" cy="1302008"/>
          </a:xfrm>
          <a:prstGeom prst="rect">
            <a:avLst/>
          </a:prstGeom>
        </p:spPr>
      </p:pic>
    </p:spTree>
    <p:extLst>
      <p:ext uri="{BB962C8B-B14F-4D97-AF65-F5344CB8AC3E}">
        <p14:creationId xmlns:p14="http://schemas.microsoft.com/office/powerpoint/2010/main" val="2637219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 screen&#10;&#10;Description automatically generated">
            <a:extLst>
              <a:ext uri="{FF2B5EF4-FFF2-40B4-BE49-F238E27FC236}">
                <a16:creationId xmlns:a16="http://schemas.microsoft.com/office/drawing/2014/main" id="{BFE57D68-F837-E1C1-76CC-D44E6C8D35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1327" y="28463"/>
            <a:ext cx="3702240" cy="5543835"/>
          </a:xfrm>
          <a:prstGeom prst="rect">
            <a:avLst/>
          </a:prstGeom>
          <a:ln>
            <a:solidFill>
              <a:schemeClr val="tx1"/>
            </a:solidFill>
          </a:ln>
        </p:spPr>
      </p:pic>
      <p:sp>
        <p:nvSpPr>
          <p:cNvPr id="6" name="Speech Bubble: Rectangle with Corners Rounded 5">
            <a:extLst>
              <a:ext uri="{FF2B5EF4-FFF2-40B4-BE49-F238E27FC236}">
                <a16:creationId xmlns:a16="http://schemas.microsoft.com/office/drawing/2014/main" id="{8B9D02BD-7BD0-EC68-7D46-46259993A64B}"/>
              </a:ext>
            </a:extLst>
          </p:cNvPr>
          <p:cNvSpPr/>
          <p:nvPr/>
        </p:nvSpPr>
        <p:spPr>
          <a:xfrm>
            <a:off x="10037109" y="1568733"/>
            <a:ext cx="2081349" cy="452842"/>
          </a:xfrm>
          <a:prstGeom prst="wedgeRoundRectCallout">
            <a:avLst>
              <a:gd name="adj1" fmla="val -117552"/>
              <a:gd name="adj2" fmla="val -1786"/>
              <a:gd name="adj3" fmla="val 16667"/>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latin typeface="Cambria" panose="02040503050406030204" pitchFamily="18" charset="0"/>
                <a:ea typeface="Cambria" panose="02040503050406030204" pitchFamily="18" charset="0"/>
              </a:rPr>
              <a:t>Enter your email address</a:t>
            </a:r>
          </a:p>
        </p:txBody>
      </p:sp>
      <p:sp>
        <p:nvSpPr>
          <p:cNvPr id="7" name="Speech Bubble: Rectangle with Corners Rounded 6">
            <a:extLst>
              <a:ext uri="{FF2B5EF4-FFF2-40B4-BE49-F238E27FC236}">
                <a16:creationId xmlns:a16="http://schemas.microsoft.com/office/drawing/2014/main" id="{6E157092-6982-8378-7799-5FDC063D6B4D}"/>
              </a:ext>
            </a:extLst>
          </p:cNvPr>
          <p:cNvSpPr/>
          <p:nvPr/>
        </p:nvSpPr>
        <p:spPr>
          <a:xfrm>
            <a:off x="9827623" y="2299643"/>
            <a:ext cx="2364377" cy="500737"/>
          </a:xfrm>
          <a:prstGeom prst="wedgeRoundRectCallout">
            <a:avLst>
              <a:gd name="adj1" fmla="val -117552"/>
              <a:gd name="adj2" fmla="val -1786"/>
              <a:gd name="adj3" fmla="val 16667"/>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latin typeface="Cambria" panose="02040503050406030204" pitchFamily="18" charset="0"/>
                <a:ea typeface="Cambria" panose="02040503050406030204" pitchFamily="18" charset="0"/>
              </a:rPr>
              <a:t>Re-enter your email address</a:t>
            </a:r>
          </a:p>
        </p:txBody>
      </p:sp>
      <p:sp>
        <p:nvSpPr>
          <p:cNvPr id="8" name="Speech Bubble: Rectangle with Corners Rounded 7">
            <a:extLst>
              <a:ext uri="{FF2B5EF4-FFF2-40B4-BE49-F238E27FC236}">
                <a16:creationId xmlns:a16="http://schemas.microsoft.com/office/drawing/2014/main" id="{3804C632-2B50-7B4C-AEA6-6A85112509C0}"/>
              </a:ext>
            </a:extLst>
          </p:cNvPr>
          <p:cNvSpPr/>
          <p:nvPr/>
        </p:nvSpPr>
        <p:spPr>
          <a:xfrm>
            <a:off x="9822052" y="2847037"/>
            <a:ext cx="2364377" cy="609600"/>
          </a:xfrm>
          <a:prstGeom prst="wedgeRoundRectCallout">
            <a:avLst>
              <a:gd name="adj1" fmla="val -117552"/>
              <a:gd name="adj2" fmla="val -1786"/>
              <a:gd name="adj3" fmla="val 16667"/>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latin typeface="Cambria" panose="02040503050406030204" pitchFamily="18" charset="0"/>
                <a:ea typeface="Cambria" panose="02040503050406030204" pitchFamily="18" charset="0"/>
              </a:rPr>
              <a:t>Enter your password (letters and numbers only)</a:t>
            </a:r>
          </a:p>
        </p:txBody>
      </p:sp>
      <p:sp>
        <p:nvSpPr>
          <p:cNvPr id="9" name="Speech Bubble: Rectangle with Corners Rounded 8">
            <a:extLst>
              <a:ext uri="{FF2B5EF4-FFF2-40B4-BE49-F238E27FC236}">
                <a16:creationId xmlns:a16="http://schemas.microsoft.com/office/drawing/2014/main" id="{8F47054E-71E8-B302-F516-888BE5434C48}"/>
              </a:ext>
            </a:extLst>
          </p:cNvPr>
          <p:cNvSpPr/>
          <p:nvPr/>
        </p:nvSpPr>
        <p:spPr>
          <a:xfrm>
            <a:off x="10110651" y="3593049"/>
            <a:ext cx="2081349" cy="452842"/>
          </a:xfrm>
          <a:prstGeom prst="wedgeRoundRectCallout">
            <a:avLst>
              <a:gd name="adj1" fmla="val -117552"/>
              <a:gd name="adj2" fmla="val -1786"/>
              <a:gd name="adj3" fmla="val 16667"/>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latin typeface="Cambria" panose="02040503050406030204" pitchFamily="18" charset="0"/>
                <a:ea typeface="Cambria" panose="02040503050406030204" pitchFamily="18" charset="0"/>
              </a:rPr>
              <a:t>Re-enter your password</a:t>
            </a:r>
          </a:p>
        </p:txBody>
      </p:sp>
      <p:sp>
        <p:nvSpPr>
          <p:cNvPr id="10" name="Speech Bubble: Rectangle with Corners Rounded 9">
            <a:extLst>
              <a:ext uri="{FF2B5EF4-FFF2-40B4-BE49-F238E27FC236}">
                <a16:creationId xmlns:a16="http://schemas.microsoft.com/office/drawing/2014/main" id="{1A1C826D-7469-9848-60F0-AAB33D57B649}"/>
              </a:ext>
            </a:extLst>
          </p:cNvPr>
          <p:cNvSpPr/>
          <p:nvPr/>
        </p:nvSpPr>
        <p:spPr>
          <a:xfrm>
            <a:off x="9822052" y="4417192"/>
            <a:ext cx="2081349" cy="452842"/>
          </a:xfrm>
          <a:prstGeom prst="wedgeRoundRectCallout">
            <a:avLst>
              <a:gd name="adj1" fmla="val -117552"/>
              <a:gd name="adj2" fmla="val -1786"/>
              <a:gd name="adj3" fmla="val 16667"/>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latin typeface="Cambria" panose="02040503050406030204" pitchFamily="18" charset="0"/>
                <a:ea typeface="Cambria" panose="02040503050406030204" pitchFamily="18" charset="0"/>
              </a:rPr>
              <a:t>Enter captcha code </a:t>
            </a:r>
          </a:p>
        </p:txBody>
      </p:sp>
      <p:pic>
        <p:nvPicPr>
          <p:cNvPr id="13" name="Picture 12">
            <a:extLst>
              <a:ext uri="{FF2B5EF4-FFF2-40B4-BE49-F238E27FC236}">
                <a16:creationId xmlns:a16="http://schemas.microsoft.com/office/drawing/2014/main" id="{1E508DA8-4BDA-9840-1B3B-A50F2D4730C7}"/>
              </a:ext>
            </a:extLst>
          </p:cNvPr>
          <p:cNvPicPr>
            <a:picLocks noChangeAspect="1"/>
          </p:cNvPicPr>
          <p:nvPr/>
        </p:nvPicPr>
        <p:blipFill rotWithShape="1">
          <a:blip r:embed="rId3"/>
          <a:srcRect l="33604" t="13152" r="33151"/>
          <a:stretch/>
        </p:blipFill>
        <p:spPr>
          <a:xfrm>
            <a:off x="0" y="28463"/>
            <a:ext cx="3831772" cy="4572044"/>
          </a:xfrm>
          <a:prstGeom prst="rect">
            <a:avLst/>
          </a:prstGeom>
          <a:ln>
            <a:solidFill>
              <a:schemeClr val="tx1"/>
            </a:solidFill>
          </a:ln>
        </p:spPr>
      </p:pic>
      <p:sp>
        <p:nvSpPr>
          <p:cNvPr id="2" name="Speech Bubble: Rectangle with Corners Rounded 1">
            <a:extLst>
              <a:ext uri="{FF2B5EF4-FFF2-40B4-BE49-F238E27FC236}">
                <a16:creationId xmlns:a16="http://schemas.microsoft.com/office/drawing/2014/main" id="{44F4C318-B397-A061-2060-92F00EB6088A}"/>
              </a:ext>
            </a:extLst>
          </p:cNvPr>
          <p:cNvSpPr/>
          <p:nvPr/>
        </p:nvSpPr>
        <p:spPr>
          <a:xfrm>
            <a:off x="4120919" y="2429690"/>
            <a:ext cx="1975081" cy="509044"/>
          </a:xfrm>
          <a:prstGeom prst="wedgeRoundRectCallout">
            <a:avLst>
              <a:gd name="adj1" fmla="val -124716"/>
              <a:gd name="adj2" fmla="val -17500"/>
              <a:gd name="adj3" fmla="val 16667"/>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ambria" panose="02040503050406030204" pitchFamily="18" charset="0"/>
                <a:ea typeface="Cambria" panose="02040503050406030204" pitchFamily="18" charset="0"/>
              </a:rPr>
              <a:t>Select exam year</a:t>
            </a:r>
          </a:p>
        </p:txBody>
      </p:sp>
      <p:sp>
        <p:nvSpPr>
          <p:cNvPr id="3" name="Speech Bubble: Rectangle with Corners Rounded 2">
            <a:extLst>
              <a:ext uri="{FF2B5EF4-FFF2-40B4-BE49-F238E27FC236}">
                <a16:creationId xmlns:a16="http://schemas.microsoft.com/office/drawing/2014/main" id="{78EEDD80-5D7D-6FF6-FC31-3FE4A4EA2D77}"/>
              </a:ext>
            </a:extLst>
          </p:cNvPr>
          <p:cNvSpPr/>
          <p:nvPr/>
        </p:nvSpPr>
        <p:spPr>
          <a:xfrm>
            <a:off x="4120919" y="3094117"/>
            <a:ext cx="1975080" cy="509044"/>
          </a:xfrm>
          <a:prstGeom prst="wedgeRoundRectCallout">
            <a:avLst>
              <a:gd name="adj1" fmla="val -119862"/>
              <a:gd name="adj2" fmla="val -26428"/>
              <a:gd name="adj3" fmla="val 16667"/>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ambria" panose="02040503050406030204" pitchFamily="18" charset="0"/>
                <a:ea typeface="Cambria" panose="02040503050406030204" pitchFamily="18" charset="0"/>
              </a:rPr>
              <a:t>Enter KCSE index number </a:t>
            </a:r>
          </a:p>
        </p:txBody>
      </p:sp>
      <p:sp>
        <p:nvSpPr>
          <p:cNvPr id="4" name="Speech Bubble: Rectangle with Corners Rounded 3">
            <a:extLst>
              <a:ext uri="{FF2B5EF4-FFF2-40B4-BE49-F238E27FC236}">
                <a16:creationId xmlns:a16="http://schemas.microsoft.com/office/drawing/2014/main" id="{3818BDCF-BE25-2544-F845-5B40E6085EB7}"/>
              </a:ext>
            </a:extLst>
          </p:cNvPr>
          <p:cNvSpPr/>
          <p:nvPr/>
        </p:nvSpPr>
        <p:spPr>
          <a:xfrm>
            <a:off x="4069080" y="3762127"/>
            <a:ext cx="2026919" cy="452798"/>
          </a:xfrm>
          <a:prstGeom prst="wedgeRoundRectCallout">
            <a:avLst>
              <a:gd name="adj1" fmla="val -96350"/>
              <a:gd name="adj2" fmla="val -25393"/>
              <a:gd name="adj3" fmla="val 16667"/>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mbria" panose="02040503050406030204" pitchFamily="18" charset="0"/>
                <a:ea typeface="Cambria" panose="02040503050406030204" pitchFamily="18" charset="0"/>
              </a:rPr>
              <a:t>Enter 1</a:t>
            </a:r>
            <a:r>
              <a:rPr lang="en-US" b="1" baseline="30000" dirty="0">
                <a:solidFill>
                  <a:schemeClr val="tx1"/>
                </a:solidFill>
                <a:latin typeface="Cambria" panose="02040503050406030204" pitchFamily="18" charset="0"/>
                <a:ea typeface="Cambria" panose="02040503050406030204" pitchFamily="18" charset="0"/>
              </a:rPr>
              <a:t>st</a:t>
            </a:r>
            <a:r>
              <a:rPr lang="en-US" b="1" dirty="0">
                <a:solidFill>
                  <a:schemeClr val="tx1"/>
                </a:solidFill>
                <a:latin typeface="Cambria" panose="02040503050406030204" pitchFamily="18" charset="0"/>
                <a:ea typeface="Cambria" panose="02040503050406030204" pitchFamily="18" charset="0"/>
              </a:rPr>
              <a:t> name</a:t>
            </a:r>
          </a:p>
        </p:txBody>
      </p:sp>
      <p:sp>
        <p:nvSpPr>
          <p:cNvPr id="11" name="Oval 10">
            <a:extLst>
              <a:ext uri="{FF2B5EF4-FFF2-40B4-BE49-F238E27FC236}">
                <a16:creationId xmlns:a16="http://schemas.microsoft.com/office/drawing/2014/main" id="{6F81718E-0348-B8EF-9655-8E9E965062CB}"/>
              </a:ext>
            </a:extLst>
          </p:cNvPr>
          <p:cNvSpPr/>
          <p:nvPr/>
        </p:nvSpPr>
        <p:spPr>
          <a:xfrm>
            <a:off x="7468495" y="3718841"/>
            <a:ext cx="1287903" cy="6541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peech Bubble: Rectangle with Corners Rounded 11">
            <a:extLst>
              <a:ext uri="{FF2B5EF4-FFF2-40B4-BE49-F238E27FC236}">
                <a16:creationId xmlns:a16="http://schemas.microsoft.com/office/drawing/2014/main" id="{C4441BD9-65B4-C78B-C475-DFF4EA4B5EF7}"/>
              </a:ext>
            </a:extLst>
          </p:cNvPr>
          <p:cNvSpPr/>
          <p:nvPr/>
        </p:nvSpPr>
        <p:spPr>
          <a:xfrm>
            <a:off x="9892810" y="4961241"/>
            <a:ext cx="2081349" cy="452842"/>
          </a:xfrm>
          <a:prstGeom prst="wedgeRoundRectCallout">
            <a:avLst>
              <a:gd name="adj1" fmla="val -87217"/>
              <a:gd name="adj2" fmla="val -30633"/>
              <a:gd name="adj3" fmla="val 16667"/>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latin typeface="Cambria" panose="02040503050406030204" pitchFamily="18" charset="0"/>
                <a:ea typeface="Cambria" panose="02040503050406030204" pitchFamily="18" charset="0"/>
              </a:rPr>
              <a:t>Click register</a:t>
            </a:r>
          </a:p>
        </p:txBody>
      </p:sp>
      <p:sp>
        <p:nvSpPr>
          <p:cNvPr id="14" name="Speech Bubble: Rectangle with Corners Rounded 13">
            <a:extLst>
              <a:ext uri="{FF2B5EF4-FFF2-40B4-BE49-F238E27FC236}">
                <a16:creationId xmlns:a16="http://schemas.microsoft.com/office/drawing/2014/main" id="{EA79BF10-8ABD-BCA8-FB0B-84918BA3073E}"/>
              </a:ext>
            </a:extLst>
          </p:cNvPr>
          <p:cNvSpPr/>
          <p:nvPr/>
        </p:nvSpPr>
        <p:spPr>
          <a:xfrm>
            <a:off x="6261328" y="5572298"/>
            <a:ext cx="5642074" cy="452842"/>
          </a:xfrm>
          <a:prstGeom prst="wedgeRoundRectCallout">
            <a:avLst>
              <a:gd name="adj1" fmla="val -48514"/>
              <a:gd name="adj2" fmla="val -16210"/>
              <a:gd name="adj3" fmla="val 16667"/>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latin typeface="Cambria" panose="02040503050406030204" pitchFamily="18" charset="0"/>
                <a:ea typeface="Cambria" panose="02040503050406030204" pitchFamily="18" charset="0"/>
              </a:rPr>
              <a:t>Activation link will be sent to your email (</a:t>
            </a:r>
            <a:r>
              <a:rPr lang="en-US" sz="1200" b="1">
                <a:solidFill>
                  <a:schemeClr val="tx1"/>
                </a:solidFill>
                <a:latin typeface="Cambria" panose="02040503050406030204" pitchFamily="18" charset="0"/>
                <a:ea typeface="Cambria" panose="02040503050406030204" pitchFamily="18" charset="0"/>
              </a:rPr>
              <a:t>Check inbox/</a:t>
            </a:r>
            <a:r>
              <a:rPr lang="en-US" sz="1200" b="1" dirty="0">
                <a:solidFill>
                  <a:schemeClr val="tx1"/>
                </a:solidFill>
                <a:latin typeface="Cambria" panose="02040503050406030204" pitchFamily="18" charset="0"/>
                <a:ea typeface="Cambria" panose="02040503050406030204" pitchFamily="18" charset="0"/>
              </a:rPr>
              <a:t>Spam/Junk)</a:t>
            </a:r>
          </a:p>
        </p:txBody>
      </p:sp>
      <p:pic>
        <p:nvPicPr>
          <p:cNvPr id="15" name="Picture 14">
            <a:extLst>
              <a:ext uri="{FF2B5EF4-FFF2-40B4-BE49-F238E27FC236}">
                <a16:creationId xmlns:a16="http://schemas.microsoft.com/office/drawing/2014/main" id="{E241DFED-527A-061E-7E9F-F60C32F9BB21}"/>
              </a:ext>
            </a:extLst>
          </p:cNvPr>
          <p:cNvPicPr>
            <a:picLocks noChangeAspect="1"/>
          </p:cNvPicPr>
          <p:nvPr/>
        </p:nvPicPr>
        <p:blipFill>
          <a:blip r:embed="rId4"/>
          <a:stretch>
            <a:fillRect/>
          </a:stretch>
        </p:blipFill>
        <p:spPr>
          <a:xfrm>
            <a:off x="10964" y="5555992"/>
            <a:ext cx="12161520" cy="1302008"/>
          </a:xfrm>
          <a:prstGeom prst="rect">
            <a:avLst/>
          </a:prstGeom>
        </p:spPr>
      </p:pic>
    </p:spTree>
    <p:extLst>
      <p:ext uri="{BB962C8B-B14F-4D97-AF65-F5344CB8AC3E}">
        <p14:creationId xmlns:p14="http://schemas.microsoft.com/office/powerpoint/2010/main" val="3408126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650EF9-386E-C6AF-4925-54C7CB887361}"/>
              </a:ext>
            </a:extLst>
          </p:cNvPr>
          <p:cNvPicPr>
            <a:picLocks noChangeAspect="1"/>
          </p:cNvPicPr>
          <p:nvPr/>
        </p:nvPicPr>
        <p:blipFill>
          <a:blip r:embed="rId2"/>
          <a:stretch>
            <a:fillRect/>
          </a:stretch>
        </p:blipFill>
        <p:spPr>
          <a:xfrm>
            <a:off x="571184" y="0"/>
            <a:ext cx="11049631" cy="5428245"/>
          </a:xfrm>
          <a:prstGeom prst="rect">
            <a:avLst/>
          </a:prstGeom>
        </p:spPr>
      </p:pic>
      <p:sp>
        <p:nvSpPr>
          <p:cNvPr id="4" name="Callout: Left-Right Arrow 3">
            <a:extLst>
              <a:ext uri="{FF2B5EF4-FFF2-40B4-BE49-F238E27FC236}">
                <a16:creationId xmlns:a16="http://schemas.microsoft.com/office/drawing/2014/main" id="{646858EF-2321-CDFD-F3B8-672A1164FF44}"/>
              </a:ext>
            </a:extLst>
          </p:cNvPr>
          <p:cNvSpPr/>
          <p:nvPr/>
        </p:nvSpPr>
        <p:spPr>
          <a:xfrm rot="20413498">
            <a:off x="7913314" y="4473917"/>
            <a:ext cx="2121560" cy="551445"/>
          </a:xfrm>
          <a:prstGeom prst="leftRightArrowCallou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ambria" panose="02040503050406030204" pitchFamily="18" charset="0"/>
                <a:ea typeface="Cambria" panose="02040503050406030204" pitchFamily="18" charset="0"/>
              </a:rPr>
              <a:t>Controls access </a:t>
            </a:r>
          </a:p>
        </p:txBody>
      </p:sp>
      <p:pic>
        <p:nvPicPr>
          <p:cNvPr id="5" name="Picture 4">
            <a:extLst>
              <a:ext uri="{FF2B5EF4-FFF2-40B4-BE49-F238E27FC236}">
                <a16:creationId xmlns:a16="http://schemas.microsoft.com/office/drawing/2014/main" id="{B8BBF50D-50CC-2549-BEE9-3F418811F50B}"/>
              </a:ext>
            </a:extLst>
          </p:cNvPr>
          <p:cNvPicPr>
            <a:picLocks noChangeAspect="1"/>
          </p:cNvPicPr>
          <p:nvPr/>
        </p:nvPicPr>
        <p:blipFill>
          <a:blip r:embed="rId3"/>
          <a:stretch>
            <a:fillRect/>
          </a:stretch>
        </p:blipFill>
        <p:spPr>
          <a:xfrm>
            <a:off x="10964" y="5555992"/>
            <a:ext cx="12161520" cy="1302008"/>
          </a:xfrm>
          <a:prstGeom prst="rect">
            <a:avLst/>
          </a:prstGeom>
        </p:spPr>
      </p:pic>
    </p:spTree>
    <p:extLst>
      <p:ext uri="{BB962C8B-B14F-4D97-AF65-F5344CB8AC3E}">
        <p14:creationId xmlns:p14="http://schemas.microsoft.com/office/powerpoint/2010/main" val="850601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screenshot of a computer&#10;&#10;Description automatically generated">
            <a:extLst>
              <a:ext uri="{FF2B5EF4-FFF2-40B4-BE49-F238E27FC236}">
                <a16:creationId xmlns:a16="http://schemas.microsoft.com/office/drawing/2014/main" id="{3DD43E5B-C05A-2EED-FE54-ED268EEC8EAF}"/>
              </a:ext>
            </a:extLst>
          </p:cNvPr>
          <p:cNvPicPr>
            <a:picLocks noChangeAspect="1"/>
          </p:cNvPicPr>
          <p:nvPr/>
        </p:nvPicPr>
        <p:blipFill rotWithShape="1">
          <a:blip r:embed="rId2"/>
          <a:srcRect r="872" b="1"/>
          <a:stretch/>
        </p:blipFill>
        <p:spPr>
          <a:xfrm>
            <a:off x="20" y="1282"/>
            <a:ext cx="12191980" cy="6856718"/>
          </a:xfrm>
          <a:prstGeom prst="rect">
            <a:avLst/>
          </a:prstGeom>
        </p:spPr>
      </p:pic>
      <p:sp>
        <p:nvSpPr>
          <p:cNvPr id="4" name="Speech Bubble: Rectangle with Corners Rounded 3">
            <a:extLst>
              <a:ext uri="{FF2B5EF4-FFF2-40B4-BE49-F238E27FC236}">
                <a16:creationId xmlns:a16="http://schemas.microsoft.com/office/drawing/2014/main" id="{29F0AE08-DD91-2F64-A014-0E359C54CB4E}"/>
              </a:ext>
            </a:extLst>
          </p:cNvPr>
          <p:cNvSpPr/>
          <p:nvPr/>
        </p:nvSpPr>
        <p:spPr>
          <a:xfrm>
            <a:off x="5934991" y="223157"/>
            <a:ext cx="4068980" cy="609600"/>
          </a:xfrm>
          <a:prstGeom prst="wedgeRoundRectCallout">
            <a:avLst>
              <a:gd name="adj1" fmla="val -80236"/>
              <a:gd name="adj2" fmla="val 243215"/>
              <a:gd name="adj3" fmla="val 16667"/>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mbria" panose="02040503050406030204" pitchFamily="18" charset="0"/>
                <a:ea typeface="Cambria" panose="02040503050406030204" pitchFamily="18" charset="0"/>
              </a:rPr>
              <a:t>You must complete your profile to 100% to access application</a:t>
            </a:r>
          </a:p>
        </p:txBody>
      </p:sp>
    </p:spTree>
    <p:extLst>
      <p:ext uri="{BB962C8B-B14F-4D97-AF65-F5344CB8AC3E}">
        <p14:creationId xmlns:p14="http://schemas.microsoft.com/office/powerpoint/2010/main" val="3583327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Picture 9" descr="A screenshot of a computer&#10;&#10;Description automatically generated">
            <a:extLst>
              <a:ext uri="{FF2B5EF4-FFF2-40B4-BE49-F238E27FC236}">
                <a16:creationId xmlns:a16="http://schemas.microsoft.com/office/drawing/2014/main" id="{64B2E15F-1C1A-0227-D2BC-02860812E21D}"/>
              </a:ext>
            </a:extLst>
          </p:cNvPr>
          <p:cNvPicPr>
            <a:picLocks noChangeAspect="1"/>
          </p:cNvPicPr>
          <p:nvPr/>
        </p:nvPicPr>
        <p:blipFill rotWithShape="1">
          <a:blip r:embed="rId2"/>
          <a:srcRect t="515" b="385"/>
          <a:stretch/>
        </p:blipFill>
        <p:spPr>
          <a:xfrm>
            <a:off x="20" y="1282"/>
            <a:ext cx="12191980" cy="6856718"/>
          </a:xfrm>
          <a:prstGeom prst="rect">
            <a:avLst/>
          </a:prstGeom>
        </p:spPr>
      </p:pic>
      <p:sp>
        <p:nvSpPr>
          <p:cNvPr id="11" name="Speech Bubble: Rectangle with Corners Rounded 10">
            <a:extLst>
              <a:ext uri="{FF2B5EF4-FFF2-40B4-BE49-F238E27FC236}">
                <a16:creationId xmlns:a16="http://schemas.microsoft.com/office/drawing/2014/main" id="{3472F537-4CC2-39A3-5E44-DD42DF8B0380}"/>
              </a:ext>
            </a:extLst>
          </p:cNvPr>
          <p:cNvSpPr/>
          <p:nvPr/>
        </p:nvSpPr>
        <p:spPr>
          <a:xfrm>
            <a:off x="8682033" y="4615543"/>
            <a:ext cx="3417565" cy="801326"/>
          </a:xfrm>
          <a:prstGeom prst="wedgeRoundRectCallout">
            <a:avLst>
              <a:gd name="adj1" fmla="val -61247"/>
              <a:gd name="adj2" fmla="val 39056"/>
              <a:gd name="adj3" fmla="val 16667"/>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ambria" panose="02040503050406030204" pitchFamily="18" charset="0"/>
                <a:ea typeface="Cambria" panose="02040503050406030204" pitchFamily="18" charset="0"/>
              </a:rPr>
              <a:t>Click on the dropdown arrow to select your type of application</a:t>
            </a:r>
          </a:p>
        </p:txBody>
      </p:sp>
      <p:sp>
        <p:nvSpPr>
          <p:cNvPr id="13" name="Speech Bubble: Rectangle with Corners Rounded 12">
            <a:extLst>
              <a:ext uri="{FF2B5EF4-FFF2-40B4-BE49-F238E27FC236}">
                <a16:creationId xmlns:a16="http://schemas.microsoft.com/office/drawing/2014/main" id="{7034E720-C6AB-465B-5F32-B4B541E46947}"/>
              </a:ext>
            </a:extLst>
          </p:cNvPr>
          <p:cNvSpPr/>
          <p:nvPr/>
        </p:nvSpPr>
        <p:spPr>
          <a:xfrm>
            <a:off x="8682033" y="5660571"/>
            <a:ext cx="3417565" cy="801326"/>
          </a:xfrm>
          <a:prstGeom prst="wedgeRoundRectCallout">
            <a:avLst>
              <a:gd name="adj1" fmla="val -111255"/>
              <a:gd name="adj2" fmla="val -4415"/>
              <a:gd name="adj3" fmla="val 16667"/>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ambria" panose="02040503050406030204" pitchFamily="18" charset="0"/>
                <a:ea typeface="Cambria" panose="02040503050406030204" pitchFamily="18" charset="0"/>
              </a:rPr>
              <a:t>For greater </a:t>
            </a:r>
            <a:r>
              <a:rPr lang="en-US" sz="1600" b="1" dirty="0" err="1">
                <a:solidFill>
                  <a:schemeClr val="tx1"/>
                </a:solidFill>
                <a:latin typeface="Cambria" panose="02040503050406030204" pitchFamily="18" charset="0"/>
                <a:ea typeface="Cambria" panose="02040503050406030204" pitchFamily="18" charset="0"/>
              </a:rPr>
              <a:t>GoK</a:t>
            </a:r>
            <a:r>
              <a:rPr lang="en-US" sz="1600" b="1" dirty="0">
                <a:solidFill>
                  <a:schemeClr val="tx1"/>
                </a:solidFill>
                <a:latin typeface="Cambria" panose="02040503050406030204" pitchFamily="18" charset="0"/>
                <a:ea typeface="Cambria" panose="02040503050406030204" pitchFamily="18" charset="0"/>
              </a:rPr>
              <a:t> financial aid, its recommended to select on both Scholarship &amp; Loan</a:t>
            </a:r>
          </a:p>
        </p:txBody>
      </p:sp>
    </p:spTree>
    <p:extLst>
      <p:ext uri="{BB962C8B-B14F-4D97-AF65-F5344CB8AC3E}">
        <p14:creationId xmlns:p14="http://schemas.microsoft.com/office/powerpoint/2010/main" val="123282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F705D152-88C8-7F72-06B4-BE6B8815FD41}"/>
              </a:ext>
            </a:extLst>
          </p:cNvPr>
          <p:cNvPicPr>
            <a:picLocks noChangeAspect="1"/>
          </p:cNvPicPr>
          <p:nvPr/>
        </p:nvPicPr>
        <p:blipFill rotWithShape="1">
          <a:blip r:embed="rId2"/>
          <a:srcRect b="461"/>
          <a:stretch/>
        </p:blipFill>
        <p:spPr>
          <a:xfrm>
            <a:off x="20" y="1282"/>
            <a:ext cx="12191980" cy="6856718"/>
          </a:xfrm>
          <a:prstGeom prst="rect">
            <a:avLst/>
          </a:prstGeom>
        </p:spPr>
      </p:pic>
      <p:sp>
        <p:nvSpPr>
          <p:cNvPr id="4" name="Speech Bubble: Rectangle with Corners Rounded 3">
            <a:extLst>
              <a:ext uri="{FF2B5EF4-FFF2-40B4-BE49-F238E27FC236}">
                <a16:creationId xmlns:a16="http://schemas.microsoft.com/office/drawing/2014/main" id="{3ED0D0EA-899A-6DE5-1AE9-DBE0F78A210F}"/>
              </a:ext>
            </a:extLst>
          </p:cNvPr>
          <p:cNvSpPr/>
          <p:nvPr/>
        </p:nvSpPr>
        <p:spPr>
          <a:xfrm>
            <a:off x="8692919" y="0"/>
            <a:ext cx="3417565" cy="801326"/>
          </a:xfrm>
          <a:prstGeom prst="wedgeRoundRectCallout">
            <a:avLst>
              <a:gd name="adj1" fmla="val -76217"/>
              <a:gd name="adj2" fmla="val 218372"/>
              <a:gd name="adj3" fmla="val 16667"/>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ambria" panose="02040503050406030204" pitchFamily="18" charset="0"/>
                <a:ea typeface="Cambria" panose="02040503050406030204" pitchFamily="18" charset="0"/>
              </a:rPr>
              <a:t>Do not click submit before reviewing your details!</a:t>
            </a:r>
          </a:p>
        </p:txBody>
      </p:sp>
    </p:spTree>
    <p:extLst>
      <p:ext uri="{BB962C8B-B14F-4D97-AF65-F5344CB8AC3E}">
        <p14:creationId xmlns:p14="http://schemas.microsoft.com/office/powerpoint/2010/main" val="3980616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FD64060B-85DF-4F60-EF6A-C22FA356F5EB}"/>
              </a:ext>
            </a:extLst>
          </p:cNvPr>
          <p:cNvGrpSpPr/>
          <p:nvPr/>
        </p:nvGrpSpPr>
        <p:grpSpPr bwMode="auto">
          <a:xfrm>
            <a:off x="794661" y="1948012"/>
            <a:ext cx="10580909" cy="3266245"/>
            <a:chOff x="0" y="1558925"/>
            <a:chExt cx="9144000" cy="2468563"/>
          </a:xfrm>
        </p:grpSpPr>
        <p:grpSp>
          <p:nvGrpSpPr>
            <p:cNvPr id="5" name="Group 18">
              <a:extLst>
                <a:ext uri="{FF2B5EF4-FFF2-40B4-BE49-F238E27FC236}">
                  <a16:creationId xmlns:a16="http://schemas.microsoft.com/office/drawing/2014/main" id="{D2EF2A06-8E18-E43B-7CC0-A3CAC4FAECA4}"/>
                </a:ext>
              </a:extLst>
            </p:cNvPr>
            <p:cNvGrpSpPr/>
            <p:nvPr/>
          </p:nvGrpSpPr>
          <p:grpSpPr bwMode="auto">
            <a:xfrm>
              <a:off x="4" y="1558925"/>
              <a:ext cx="4495806" cy="2468563"/>
              <a:chOff x="0" y="982"/>
              <a:chExt cx="2832" cy="1550"/>
            </a:xfrm>
          </p:grpSpPr>
          <p:sp>
            <p:nvSpPr>
              <p:cNvPr id="7" name="Rectangle 19">
                <a:extLst>
                  <a:ext uri="{FF2B5EF4-FFF2-40B4-BE49-F238E27FC236}">
                    <a16:creationId xmlns:a16="http://schemas.microsoft.com/office/drawing/2014/main" id="{56BF53CD-E627-2E35-48CD-465645557642}"/>
                  </a:ext>
                </a:extLst>
              </p:cNvPr>
              <p:cNvSpPr>
                <a:spLocks noChangeArrowheads="1"/>
              </p:cNvSpPr>
              <p:nvPr/>
            </p:nvSpPr>
            <p:spPr bwMode="auto">
              <a:xfrm flipH="1">
                <a:off x="2616" y="982"/>
                <a:ext cx="216" cy="1550"/>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8" name="Rectangle 20">
                <a:extLst>
                  <a:ext uri="{FF2B5EF4-FFF2-40B4-BE49-F238E27FC236}">
                    <a16:creationId xmlns:a16="http://schemas.microsoft.com/office/drawing/2014/main" id="{B539E56A-4C26-7E28-47B5-266366D485C9}"/>
                  </a:ext>
                </a:extLst>
              </p:cNvPr>
              <p:cNvSpPr>
                <a:spLocks noChangeArrowheads="1"/>
              </p:cNvSpPr>
              <p:nvPr/>
            </p:nvSpPr>
            <p:spPr bwMode="auto">
              <a:xfrm flipH="1">
                <a:off x="2432" y="982"/>
                <a:ext cx="154" cy="1550"/>
              </a:xfrm>
              <a:prstGeom prst="rect">
                <a:avLst/>
              </a:prstGeom>
              <a:solidFill>
                <a:srgbClr val="D1D1D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9" name="Rectangle 21">
                <a:extLst>
                  <a:ext uri="{FF2B5EF4-FFF2-40B4-BE49-F238E27FC236}">
                    <a16:creationId xmlns:a16="http://schemas.microsoft.com/office/drawing/2014/main" id="{62E5040D-3349-8927-4C3F-92F877FBB2DD}"/>
                  </a:ext>
                </a:extLst>
              </p:cNvPr>
              <p:cNvSpPr>
                <a:spLocks noChangeArrowheads="1"/>
              </p:cNvSpPr>
              <p:nvPr/>
            </p:nvSpPr>
            <p:spPr bwMode="auto">
              <a:xfrm flipH="1">
                <a:off x="2309" y="982"/>
                <a:ext cx="92" cy="15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10" name="Rectangle 22">
                <a:extLst>
                  <a:ext uri="{FF2B5EF4-FFF2-40B4-BE49-F238E27FC236}">
                    <a16:creationId xmlns:a16="http://schemas.microsoft.com/office/drawing/2014/main" id="{541218A0-525F-EFF0-6D88-1AC453FD2B2D}"/>
                  </a:ext>
                </a:extLst>
              </p:cNvPr>
              <p:cNvSpPr>
                <a:spLocks noChangeArrowheads="1"/>
              </p:cNvSpPr>
              <p:nvPr/>
            </p:nvSpPr>
            <p:spPr bwMode="auto">
              <a:xfrm flipH="1">
                <a:off x="2217" y="982"/>
                <a:ext cx="61" cy="1550"/>
              </a:xfrm>
              <a:prstGeom prst="rect">
                <a:avLst/>
              </a:prstGeom>
              <a:solidFill>
                <a:srgbClr val="D5D5D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11" name="Rectangle 23">
                <a:extLst>
                  <a:ext uri="{FF2B5EF4-FFF2-40B4-BE49-F238E27FC236}">
                    <a16:creationId xmlns:a16="http://schemas.microsoft.com/office/drawing/2014/main" id="{C13651F4-74E0-A66C-EA3B-4BEF85ECBCDC}"/>
                  </a:ext>
                </a:extLst>
              </p:cNvPr>
              <p:cNvSpPr>
                <a:spLocks noChangeArrowheads="1"/>
              </p:cNvSpPr>
              <p:nvPr/>
            </p:nvSpPr>
            <p:spPr bwMode="auto">
              <a:xfrm flipH="1">
                <a:off x="2155" y="982"/>
                <a:ext cx="31" cy="1550"/>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12" name="Rectangle 24">
                <a:extLst>
                  <a:ext uri="{FF2B5EF4-FFF2-40B4-BE49-F238E27FC236}">
                    <a16:creationId xmlns:a16="http://schemas.microsoft.com/office/drawing/2014/main" id="{C58026FF-D9AE-E65A-43D2-790555803EF2}"/>
                  </a:ext>
                </a:extLst>
              </p:cNvPr>
              <p:cNvSpPr>
                <a:spLocks noChangeArrowheads="1"/>
              </p:cNvSpPr>
              <p:nvPr/>
            </p:nvSpPr>
            <p:spPr bwMode="auto">
              <a:xfrm flipH="1">
                <a:off x="2062" y="982"/>
                <a:ext cx="62" cy="15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13" name="Rectangle 25">
                <a:extLst>
                  <a:ext uri="{FF2B5EF4-FFF2-40B4-BE49-F238E27FC236}">
                    <a16:creationId xmlns:a16="http://schemas.microsoft.com/office/drawing/2014/main" id="{B48DF00E-F4F2-D3C6-5319-627A46D89DE9}"/>
                  </a:ext>
                </a:extLst>
              </p:cNvPr>
              <p:cNvSpPr>
                <a:spLocks noChangeArrowheads="1"/>
              </p:cNvSpPr>
              <p:nvPr/>
            </p:nvSpPr>
            <p:spPr bwMode="auto">
              <a:xfrm flipH="1">
                <a:off x="1939" y="982"/>
                <a:ext cx="92" cy="15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14" name="Rectangle 26">
                <a:extLst>
                  <a:ext uri="{FF2B5EF4-FFF2-40B4-BE49-F238E27FC236}">
                    <a16:creationId xmlns:a16="http://schemas.microsoft.com/office/drawing/2014/main" id="{D918F16F-809F-525C-F7F6-3444924E48BF}"/>
                  </a:ext>
                </a:extLst>
              </p:cNvPr>
              <p:cNvSpPr>
                <a:spLocks noChangeArrowheads="1"/>
              </p:cNvSpPr>
              <p:nvPr/>
            </p:nvSpPr>
            <p:spPr bwMode="auto">
              <a:xfrm flipH="1">
                <a:off x="1724" y="982"/>
                <a:ext cx="184" cy="1550"/>
              </a:xfrm>
              <a:prstGeom prst="rect">
                <a:avLst/>
              </a:prstGeom>
              <a:solidFill>
                <a:srgbClr val="D5D5D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15" name="Rectangle 27">
                <a:extLst>
                  <a:ext uri="{FF2B5EF4-FFF2-40B4-BE49-F238E27FC236}">
                    <a16:creationId xmlns:a16="http://schemas.microsoft.com/office/drawing/2014/main" id="{50C06D27-5830-57C8-7AF8-F94CF2CB057F}"/>
                  </a:ext>
                </a:extLst>
              </p:cNvPr>
              <p:cNvSpPr>
                <a:spLocks noChangeArrowheads="1"/>
              </p:cNvSpPr>
              <p:nvPr/>
            </p:nvSpPr>
            <p:spPr bwMode="auto">
              <a:xfrm flipH="1">
                <a:off x="1416" y="982"/>
                <a:ext cx="277" cy="15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16" name="Rectangle 28">
                <a:extLst>
                  <a:ext uri="{FF2B5EF4-FFF2-40B4-BE49-F238E27FC236}">
                    <a16:creationId xmlns:a16="http://schemas.microsoft.com/office/drawing/2014/main" id="{5CB4FAD9-5739-A6CD-E422-FDA09744C0AE}"/>
                  </a:ext>
                </a:extLst>
              </p:cNvPr>
              <p:cNvSpPr>
                <a:spLocks noChangeArrowheads="1"/>
              </p:cNvSpPr>
              <p:nvPr/>
            </p:nvSpPr>
            <p:spPr bwMode="auto">
              <a:xfrm flipH="1">
                <a:off x="862" y="982"/>
                <a:ext cx="524" cy="1550"/>
              </a:xfrm>
              <a:prstGeom prst="rect">
                <a:avLst/>
              </a:prstGeom>
              <a:solidFill>
                <a:srgbClr val="D1D1D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17" name="Rectangle 29">
                <a:extLst>
                  <a:ext uri="{FF2B5EF4-FFF2-40B4-BE49-F238E27FC236}">
                    <a16:creationId xmlns:a16="http://schemas.microsoft.com/office/drawing/2014/main" id="{264D0FB3-8557-B8FD-5FCD-C6116E4C48A7}"/>
                  </a:ext>
                </a:extLst>
              </p:cNvPr>
              <p:cNvSpPr>
                <a:spLocks noChangeArrowheads="1"/>
              </p:cNvSpPr>
              <p:nvPr/>
            </p:nvSpPr>
            <p:spPr bwMode="auto">
              <a:xfrm flipH="1">
                <a:off x="0" y="982"/>
                <a:ext cx="831" cy="1550"/>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765175">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765175">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765175">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765175">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765175">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7651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7651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7651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7651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2400"/>
              </a:p>
            </p:txBody>
          </p:sp>
        </p:grpSp>
        <p:sp>
          <p:nvSpPr>
            <p:cNvPr id="6" name="Rectangle 2">
              <a:extLst>
                <a:ext uri="{FF2B5EF4-FFF2-40B4-BE49-F238E27FC236}">
                  <a16:creationId xmlns:a16="http://schemas.microsoft.com/office/drawing/2014/main" id="{4E7A9701-4DC0-6035-D14E-1CEF8042AF5A}"/>
                </a:ext>
              </a:extLst>
            </p:cNvPr>
            <p:cNvSpPr txBox="1">
              <a:spLocks noChangeArrowheads="1"/>
            </p:cNvSpPr>
            <p:nvPr/>
          </p:nvSpPr>
          <p:spPr>
            <a:xfrm>
              <a:off x="4572000" y="1561041"/>
              <a:ext cx="4572000" cy="2455860"/>
            </a:xfrm>
            <a:prstGeom prst="rect">
              <a:avLst/>
            </a:prstGeom>
            <a:ln>
              <a:solidFill>
                <a:schemeClr val="bg1">
                  <a:lumMod val="85000"/>
                </a:schemeClr>
              </a:solidFill>
            </a:ln>
          </p:spPr>
          <p:txBody>
            <a:bodyPr anchor="ctr"/>
            <a:lstStyle/>
            <a:p>
              <a:pPr defTabSz="1214755">
                <a:defRPr/>
              </a:pPr>
              <a:endParaRPr lang="en-US" sz="2935" kern="0">
                <a:solidFill>
                  <a:schemeClr val="tx1">
                    <a:lumMod val="75000"/>
                    <a:lumOff val="25000"/>
                  </a:schemeClr>
                </a:solidFill>
                <a:latin typeface="Arial" panose="020B0604020202020204" pitchFamily="34" charset="0"/>
                <a:ea typeface="+mj-ea"/>
                <a:cs typeface="Arial" panose="020B0604020202020204" pitchFamily="34" charset="0"/>
              </a:endParaRPr>
            </a:p>
          </p:txBody>
        </p:sp>
      </p:grpSp>
      <p:sp>
        <p:nvSpPr>
          <p:cNvPr id="18" name="Title 1">
            <a:extLst>
              <a:ext uri="{FF2B5EF4-FFF2-40B4-BE49-F238E27FC236}">
                <a16:creationId xmlns:a16="http://schemas.microsoft.com/office/drawing/2014/main" id="{C11BE62D-C7D9-CAC7-3203-A20BB3888C0E}"/>
              </a:ext>
            </a:extLst>
          </p:cNvPr>
          <p:cNvSpPr txBox="1"/>
          <p:nvPr/>
        </p:nvSpPr>
        <p:spPr>
          <a:xfrm>
            <a:off x="6096011" y="1937429"/>
            <a:ext cx="5301327" cy="3189742"/>
          </a:xfrm>
          <a:prstGeom prst="rect">
            <a:avLst/>
          </a:prstGeom>
          <a:solidFill>
            <a:srgbClr val="C0000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anchor="ctr"/>
          <a:lstStyle/>
          <a:p>
            <a:pPr algn="ctr"/>
            <a:r>
              <a:rPr lang="en-US" sz="5335" b="1" i="1" dirty="0">
                <a:solidFill>
                  <a:schemeClr val="bg1"/>
                </a:solidFill>
                <a:latin typeface="Cambria" panose="02040503050406030204" pitchFamily="18" charset="0"/>
                <a:ea typeface="Cambria" panose="02040503050406030204" pitchFamily="18" charset="0"/>
              </a:rPr>
              <a:t>Subsequent Application</a:t>
            </a:r>
            <a:endParaRPr lang="en-US" sz="4000" b="1" i="1" dirty="0">
              <a:solidFill>
                <a:schemeClr val="bg1"/>
              </a:solidFill>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4F54B32A-53B4-7B32-CF17-C4C8B305D3A9}"/>
              </a:ext>
            </a:extLst>
          </p:cNvPr>
          <p:cNvPicPr>
            <a:picLocks noChangeAspect="1"/>
          </p:cNvPicPr>
          <p:nvPr/>
        </p:nvPicPr>
        <p:blipFill>
          <a:blip r:embed="rId2"/>
          <a:stretch>
            <a:fillRect/>
          </a:stretch>
        </p:blipFill>
        <p:spPr>
          <a:xfrm>
            <a:off x="14918" y="5555992"/>
            <a:ext cx="12161520" cy="1302008"/>
          </a:xfrm>
          <a:prstGeom prst="rect">
            <a:avLst/>
          </a:prstGeom>
        </p:spPr>
      </p:pic>
    </p:spTree>
    <p:extLst>
      <p:ext uri="{BB962C8B-B14F-4D97-AF65-F5344CB8AC3E}">
        <p14:creationId xmlns:p14="http://schemas.microsoft.com/office/powerpoint/2010/main" val="2298610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Shape 19"/>
          <p:cNvSpPr/>
          <p:nvPr/>
        </p:nvSpPr>
        <p:spPr>
          <a:xfrm>
            <a:off x="5258207" y="1677616"/>
            <a:ext cx="5727413" cy="753228"/>
          </a:xfrm>
          <a:custGeom>
            <a:avLst/>
            <a:gdLst>
              <a:gd name="connsiteX0" fmla="*/ 5654993 w 5721667"/>
              <a:gd name="connsiteY0" fmla="*/ 813435 h 813435"/>
              <a:gd name="connsiteX1" fmla="*/ 0 w 5721667"/>
              <a:gd name="connsiteY1" fmla="*/ 813435 h 813435"/>
              <a:gd name="connsiteX2" fmla="*/ 0 w 5721667"/>
              <a:gd name="connsiteY2" fmla="*/ 0 h 813435"/>
              <a:gd name="connsiteX3" fmla="*/ 5654993 w 5721667"/>
              <a:gd name="connsiteY3" fmla="*/ 0 h 813435"/>
              <a:gd name="connsiteX4" fmla="*/ 5721668 w 5721667"/>
              <a:gd name="connsiteY4" fmla="*/ 66675 h 813435"/>
              <a:gd name="connsiteX5" fmla="*/ 5721668 w 5721667"/>
              <a:gd name="connsiteY5" fmla="*/ 747713 h 813435"/>
              <a:gd name="connsiteX6" fmla="*/ 5654993 w 5721667"/>
              <a:gd name="connsiteY6" fmla="*/ 813435 h 81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21667" h="813435">
                <a:moveTo>
                  <a:pt x="5654993" y="813435"/>
                </a:moveTo>
                <a:lnTo>
                  <a:pt x="0" y="813435"/>
                </a:lnTo>
                <a:lnTo>
                  <a:pt x="0" y="0"/>
                </a:lnTo>
                <a:lnTo>
                  <a:pt x="5654993" y="0"/>
                </a:lnTo>
                <a:cubicBezTo>
                  <a:pt x="5691188" y="0"/>
                  <a:pt x="5721668" y="29528"/>
                  <a:pt x="5721668" y="66675"/>
                </a:cubicBezTo>
                <a:lnTo>
                  <a:pt x="5721668" y="747713"/>
                </a:lnTo>
                <a:cubicBezTo>
                  <a:pt x="5721668" y="783908"/>
                  <a:pt x="5692140" y="813435"/>
                  <a:pt x="5654993" y="813435"/>
                </a:cubicBezTo>
                <a:close/>
              </a:path>
            </a:pathLst>
          </a:custGeom>
          <a:solidFill>
            <a:schemeClr val="accent5">
              <a:lumMod val="60000"/>
              <a:lumOff val="40000"/>
            </a:schemeClr>
          </a:solidFill>
          <a:ln w="9525" cap="flat">
            <a:noFill/>
            <a:prstDash val="solid"/>
            <a:miter/>
          </a:ln>
        </p:spPr>
        <p:txBody>
          <a:bodyPr rtlCol="0" anchor="ctr"/>
          <a:lstStyle/>
          <a:p>
            <a:pPr defTabSz="1219200">
              <a:buClr>
                <a:srgbClr val="000000"/>
              </a:buClr>
              <a:defRPr/>
            </a:pPr>
            <a:endParaRPr lang="pt-BR" sz="1400" kern="0">
              <a:solidFill>
                <a:srgbClr val="000000"/>
              </a:solidFill>
              <a:latin typeface="Arial" panose="020B0604020202020204"/>
              <a:ea typeface="MS PGothic" panose="020B0600070205080204" pitchFamily="34" charset="-128"/>
              <a:cs typeface="Arial" panose="020B0604020202020204"/>
              <a:sym typeface="Arial" panose="020B0604020202020204"/>
            </a:endParaRPr>
          </a:p>
        </p:txBody>
      </p:sp>
      <p:sp>
        <p:nvSpPr>
          <p:cNvPr id="22" name="Freeform: Shape 21"/>
          <p:cNvSpPr/>
          <p:nvPr/>
        </p:nvSpPr>
        <p:spPr>
          <a:xfrm>
            <a:off x="1919537" y="1670338"/>
            <a:ext cx="3641780" cy="753228"/>
          </a:xfrm>
          <a:custGeom>
            <a:avLst/>
            <a:gdLst>
              <a:gd name="connsiteX0" fmla="*/ 3609975 w 3932872"/>
              <a:gd name="connsiteY0" fmla="*/ 813435 h 813435"/>
              <a:gd name="connsiteX1" fmla="*/ 66675 w 3932872"/>
              <a:gd name="connsiteY1" fmla="*/ 813435 h 813435"/>
              <a:gd name="connsiteX2" fmla="*/ 0 w 3932872"/>
              <a:gd name="connsiteY2" fmla="*/ 746760 h 813435"/>
              <a:gd name="connsiteX3" fmla="*/ 0 w 3932872"/>
              <a:gd name="connsiteY3" fmla="*/ 66675 h 813435"/>
              <a:gd name="connsiteX4" fmla="*/ 66675 w 3932872"/>
              <a:gd name="connsiteY4" fmla="*/ 0 h 813435"/>
              <a:gd name="connsiteX5" fmla="*/ 3609975 w 3932872"/>
              <a:gd name="connsiteY5" fmla="*/ 0 h 813435"/>
              <a:gd name="connsiteX6" fmla="*/ 3924300 w 3932872"/>
              <a:gd name="connsiteY6" fmla="*/ 383858 h 813435"/>
              <a:gd name="connsiteX7" fmla="*/ 3924300 w 3932872"/>
              <a:gd name="connsiteY7" fmla="*/ 430530 h 813435"/>
              <a:gd name="connsiteX8" fmla="*/ 3609975 w 3932872"/>
              <a:gd name="connsiteY8" fmla="*/ 813435 h 81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2872" h="813435">
                <a:moveTo>
                  <a:pt x="3609975" y="813435"/>
                </a:moveTo>
                <a:lnTo>
                  <a:pt x="66675" y="813435"/>
                </a:lnTo>
                <a:cubicBezTo>
                  <a:pt x="30480" y="813435"/>
                  <a:pt x="0" y="783908"/>
                  <a:pt x="0" y="746760"/>
                </a:cubicBezTo>
                <a:lnTo>
                  <a:pt x="0" y="66675"/>
                </a:lnTo>
                <a:cubicBezTo>
                  <a:pt x="0" y="30480"/>
                  <a:pt x="29528" y="0"/>
                  <a:pt x="66675" y="0"/>
                </a:cubicBezTo>
                <a:lnTo>
                  <a:pt x="3609975" y="0"/>
                </a:lnTo>
                <a:lnTo>
                  <a:pt x="3924300" y="383858"/>
                </a:lnTo>
                <a:cubicBezTo>
                  <a:pt x="3935730" y="397193"/>
                  <a:pt x="3935730" y="417195"/>
                  <a:pt x="3924300" y="430530"/>
                </a:cubicBezTo>
                <a:lnTo>
                  <a:pt x="3609975" y="813435"/>
                </a:lnTo>
                <a:close/>
              </a:path>
            </a:pathLst>
          </a:custGeom>
          <a:solidFill>
            <a:srgbClr val="3333CC"/>
          </a:solidFill>
          <a:ln w="9525" cap="flat">
            <a:noFill/>
            <a:prstDash val="solid"/>
            <a:miter/>
          </a:ln>
        </p:spPr>
        <p:txBody>
          <a:bodyPr rtlCol="0" anchor="ctr"/>
          <a:lstStyle/>
          <a:p>
            <a:pPr defTabSz="1219200">
              <a:buClr>
                <a:srgbClr val="000000"/>
              </a:buClr>
              <a:defRPr/>
            </a:pPr>
            <a:endParaRPr lang="pt-BR" sz="1400" kern="0">
              <a:solidFill>
                <a:srgbClr val="000000"/>
              </a:solidFill>
              <a:latin typeface="Arial" panose="020B0604020202020204"/>
              <a:ea typeface="MS PGothic" panose="020B0600070205080204" pitchFamily="34" charset="-128"/>
              <a:cs typeface="Arial" panose="020B0604020202020204"/>
              <a:sym typeface="Arial" panose="020B0604020202020204"/>
            </a:endParaRPr>
          </a:p>
        </p:txBody>
      </p:sp>
      <p:sp>
        <p:nvSpPr>
          <p:cNvPr id="78" name="Freeform: Shape 77"/>
          <p:cNvSpPr/>
          <p:nvPr/>
        </p:nvSpPr>
        <p:spPr>
          <a:xfrm>
            <a:off x="5258207" y="2648835"/>
            <a:ext cx="5727413" cy="753228"/>
          </a:xfrm>
          <a:custGeom>
            <a:avLst/>
            <a:gdLst>
              <a:gd name="connsiteX0" fmla="*/ 5654993 w 5721667"/>
              <a:gd name="connsiteY0" fmla="*/ 813435 h 813435"/>
              <a:gd name="connsiteX1" fmla="*/ 0 w 5721667"/>
              <a:gd name="connsiteY1" fmla="*/ 813435 h 813435"/>
              <a:gd name="connsiteX2" fmla="*/ 0 w 5721667"/>
              <a:gd name="connsiteY2" fmla="*/ 0 h 813435"/>
              <a:gd name="connsiteX3" fmla="*/ 5654993 w 5721667"/>
              <a:gd name="connsiteY3" fmla="*/ 0 h 813435"/>
              <a:gd name="connsiteX4" fmla="*/ 5721668 w 5721667"/>
              <a:gd name="connsiteY4" fmla="*/ 66675 h 813435"/>
              <a:gd name="connsiteX5" fmla="*/ 5721668 w 5721667"/>
              <a:gd name="connsiteY5" fmla="*/ 747713 h 813435"/>
              <a:gd name="connsiteX6" fmla="*/ 5654993 w 5721667"/>
              <a:gd name="connsiteY6" fmla="*/ 813435 h 81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21667" h="813435">
                <a:moveTo>
                  <a:pt x="5654993" y="813435"/>
                </a:moveTo>
                <a:lnTo>
                  <a:pt x="0" y="813435"/>
                </a:lnTo>
                <a:lnTo>
                  <a:pt x="0" y="0"/>
                </a:lnTo>
                <a:lnTo>
                  <a:pt x="5654993" y="0"/>
                </a:lnTo>
                <a:cubicBezTo>
                  <a:pt x="5691188" y="0"/>
                  <a:pt x="5721668" y="29528"/>
                  <a:pt x="5721668" y="66675"/>
                </a:cubicBezTo>
                <a:lnTo>
                  <a:pt x="5721668" y="747713"/>
                </a:lnTo>
                <a:cubicBezTo>
                  <a:pt x="5721668" y="783908"/>
                  <a:pt x="5692140" y="813435"/>
                  <a:pt x="5654993" y="813435"/>
                </a:cubicBezTo>
                <a:close/>
              </a:path>
            </a:pathLst>
          </a:custGeom>
          <a:solidFill>
            <a:schemeClr val="tx2">
              <a:lumMod val="60000"/>
              <a:lumOff val="40000"/>
            </a:schemeClr>
          </a:solidFill>
          <a:ln w="9525" cap="flat">
            <a:noFill/>
            <a:prstDash val="solid"/>
            <a:miter/>
          </a:ln>
        </p:spPr>
        <p:txBody>
          <a:bodyPr rtlCol="0" anchor="ctr"/>
          <a:lstStyle/>
          <a:p>
            <a:pPr defTabSz="1219200">
              <a:buClr>
                <a:srgbClr val="000000"/>
              </a:buClr>
              <a:defRPr/>
            </a:pPr>
            <a:endParaRPr lang="pt-BR" sz="1400" kern="0">
              <a:solidFill>
                <a:srgbClr val="000000"/>
              </a:solidFill>
              <a:latin typeface="Arial" panose="020B0604020202020204"/>
              <a:ea typeface="MS PGothic" panose="020B0600070205080204" pitchFamily="34" charset="-128"/>
              <a:cs typeface="Arial" panose="020B0604020202020204"/>
              <a:sym typeface="Arial" panose="020B0604020202020204"/>
            </a:endParaRPr>
          </a:p>
        </p:txBody>
      </p:sp>
      <p:sp>
        <p:nvSpPr>
          <p:cNvPr id="79" name="Freeform: Shape 78"/>
          <p:cNvSpPr/>
          <p:nvPr/>
        </p:nvSpPr>
        <p:spPr>
          <a:xfrm>
            <a:off x="2257869" y="2636751"/>
            <a:ext cx="3641780" cy="753228"/>
          </a:xfrm>
          <a:custGeom>
            <a:avLst/>
            <a:gdLst>
              <a:gd name="connsiteX0" fmla="*/ 3609975 w 3932872"/>
              <a:gd name="connsiteY0" fmla="*/ 813435 h 813435"/>
              <a:gd name="connsiteX1" fmla="*/ 66675 w 3932872"/>
              <a:gd name="connsiteY1" fmla="*/ 813435 h 813435"/>
              <a:gd name="connsiteX2" fmla="*/ 0 w 3932872"/>
              <a:gd name="connsiteY2" fmla="*/ 746760 h 813435"/>
              <a:gd name="connsiteX3" fmla="*/ 0 w 3932872"/>
              <a:gd name="connsiteY3" fmla="*/ 66675 h 813435"/>
              <a:gd name="connsiteX4" fmla="*/ 66675 w 3932872"/>
              <a:gd name="connsiteY4" fmla="*/ 0 h 813435"/>
              <a:gd name="connsiteX5" fmla="*/ 3609975 w 3932872"/>
              <a:gd name="connsiteY5" fmla="*/ 0 h 813435"/>
              <a:gd name="connsiteX6" fmla="*/ 3924300 w 3932872"/>
              <a:gd name="connsiteY6" fmla="*/ 383858 h 813435"/>
              <a:gd name="connsiteX7" fmla="*/ 3924300 w 3932872"/>
              <a:gd name="connsiteY7" fmla="*/ 430530 h 813435"/>
              <a:gd name="connsiteX8" fmla="*/ 3609975 w 3932872"/>
              <a:gd name="connsiteY8" fmla="*/ 813435 h 81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2872" h="813435">
                <a:moveTo>
                  <a:pt x="3609975" y="813435"/>
                </a:moveTo>
                <a:lnTo>
                  <a:pt x="66675" y="813435"/>
                </a:lnTo>
                <a:cubicBezTo>
                  <a:pt x="30480" y="813435"/>
                  <a:pt x="0" y="783908"/>
                  <a:pt x="0" y="746760"/>
                </a:cubicBezTo>
                <a:lnTo>
                  <a:pt x="0" y="66675"/>
                </a:lnTo>
                <a:cubicBezTo>
                  <a:pt x="0" y="30480"/>
                  <a:pt x="29528" y="0"/>
                  <a:pt x="66675" y="0"/>
                </a:cubicBezTo>
                <a:lnTo>
                  <a:pt x="3609975" y="0"/>
                </a:lnTo>
                <a:lnTo>
                  <a:pt x="3924300" y="383858"/>
                </a:lnTo>
                <a:cubicBezTo>
                  <a:pt x="3935730" y="397193"/>
                  <a:pt x="3935730" y="417195"/>
                  <a:pt x="3924300" y="430530"/>
                </a:cubicBezTo>
                <a:lnTo>
                  <a:pt x="3609975" y="813435"/>
                </a:lnTo>
                <a:close/>
              </a:path>
            </a:pathLst>
          </a:custGeom>
          <a:solidFill>
            <a:srgbClr val="002060"/>
          </a:solidFill>
          <a:ln w="9525" cap="flat">
            <a:noFill/>
            <a:prstDash val="solid"/>
            <a:miter/>
          </a:ln>
        </p:spPr>
        <p:txBody>
          <a:bodyPr rtlCol="0" anchor="ctr"/>
          <a:lstStyle/>
          <a:p>
            <a:pPr defTabSz="1219200">
              <a:buClr>
                <a:srgbClr val="000000"/>
              </a:buClr>
              <a:defRPr/>
            </a:pPr>
            <a:endParaRPr lang="pt-BR" sz="1400" kern="0" dirty="0">
              <a:solidFill>
                <a:srgbClr val="000000"/>
              </a:solidFill>
              <a:latin typeface="Arial" panose="020B0604020202020204"/>
              <a:ea typeface="MS PGothic" panose="020B0600070205080204" pitchFamily="34" charset="-128"/>
              <a:cs typeface="Arial" panose="020B0604020202020204"/>
              <a:sym typeface="Arial" panose="020B0604020202020204"/>
            </a:endParaRPr>
          </a:p>
        </p:txBody>
      </p:sp>
      <p:sp>
        <p:nvSpPr>
          <p:cNvPr id="81" name="Freeform: Shape 80"/>
          <p:cNvSpPr/>
          <p:nvPr/>
        </p:nvSpPr>
        <p:spPr>
          <a:xfrm>
            <a:off x="5258209" y="3634663"/>
            <a:ext cx="5727412" cy="753228"/>
          </a:xfrm>
          <a:custGeom>
            <a:avLst/>
            <a:gdLst>
              <a:gd name="connsiteX0" fmla="*/ 5654993 w 5721667"/>
              <a:gd name="connsiteY0" fmla="*/ 813435 h 813435"/>
              <a:gd name="connsiteX1" fmla="*/ 0 w 5721667"/>
              <a:gd name="connsiteY1" fmla="*/ 813435 h 813435"/>
              <a:gd name="connsiteX2" fmla="*/ 0 w 5721667"/>
              <a:gd name="connsiteY2" fmla="*/ 0 h 813435"/>
              <a:gd name="connsiteX3" fmla="*/ 5654993 w 5721667"/>
              <a:gd name="connsiteY3" fmla="*/ 0 h 813435"/>
              <a:gd name="connsiteX4" fmla="*/ 5721668 w 5721667"/>
              <a:gd name="connsiteY4" fmla="*/ 66675 h 813435"/>
              <a:gd name="connsiteX5" fmla="*/ 5721668 w 5721667"/>
              <a:gd name="connsiteY5" fmla="*/ 747713 h 813435"/>
              <a:gd name="connsiteX6" fmla="*/ 5654993 w 5721667"/>
              <a:gd name="connsiteY6" fmla="*/ 813435 h 81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21667" h="813435">
                <a:moveTo>
                  <a:pt x="5654993" y="813435"/>
                </a:moveTo>
                <a:lnTo>
                  <a:pt x="0" y="813435"/>
                </a:lnTo>
                <a:lnTo>
                  <a:pt x="0" y="0"/>
                </a:lnTo>
                <a:lnTo>
                  <a:pt x="5654993" y="0"/>
                </a:lnTo>
                <a:cubicBezTo>
                  <a:pt x="5691188" y="0"/>
                  <a:pt x="5721668" y="29528"/>
                  <a:pt x="5721668" y="66675"/>
                </a:cubicBezTo>
                <a:lnTo>
                  <a:pt x="5721668" y="747713"/>
                </a:lnTo>
                <a:cubicBezTo>
                  <a:pt x="5721668" y="783908"/>
                  <a:pt x="5692140" y="813435"/>
                  <a:pt x="5654993" y="813435"/>
                </a:cubicBezTo>
                <a:close/>
              </a:path>
            </a:pathLst>
          </a:custGeom>
          <a:solidFill>
            <a:schemeClr val="accent6">
              <a:lumMod val="60000"/>
              <a:lumOff val="40000"/>
            </a:schemeClr>
          </a:solidFill>
          <a:ln w="9525" cap="flat">
            <a:noFill/>
            <a:prstDash val="solid"/>
            <a:miter/>
          </a:ln>
        </p:spPr>
        <p:txBody>
          <a:bodyPr rtlCol="0" anchor="ctr"/>
          <a:lstStyle/>
          <a:p>
            <a:pPr defTabSz="1219200">
              <a:buClr>
                <a:srgbClr val="000000"/>
              </a:buClr>
              <a:defRPr/>
            </a:pPr>
            <a:endParaRPr lang="pt-BR" sz="1400" kern="0">
              <a:solidFill>
                <a:srgbClr val="000000"/>
              </a:solidFill>
              <a:latin typeface="Arial" panose="020B0604020202020204"/>
              <a:ea typeface="MS PGothic" panose="020B0600070205080204" pitchFamily="34" charset="-128"/>
              <a:cs typeface="Arial" panose="020B0604020202020204"/>
              <a:sym typeface="Arial" panose="020B0604020202020204"/>
            </a:endParaRPr>
          </a:p>
        </p:txBody>
      </p:sp>
      <p:sp>
        <p:nvSpPr>
          <p:cNvPr id="82" name="Freeform: Shape 81"/>
          <p:cNvSpPr/>
          <p:nvPr/>
        </p:nvSpPr>
        <p:spPr>
          <a:xfrm>
            <a:off x="2495601" y="3634663"/>
            <a:ext cx="3641780" cy="753228"/>
          </a:xfrm>
          <a:custGeom>
            <a:avLst/>
            <a:gdLst>
              <a:gd name="connsiteX0" fmla="*/ 3609975 w 3932872"/>
              <a:gd name="connsiteY0" fmla="*/ 813435 h 813435"/>
              <a:gd name="connsiteX1" fmla="*/ 66675 w 3932872"/>
              <a:gd name="connsiteY1" fmla="*/ 813435 h 813435"/>
              <a:gd name="connsiteX2" fmla="*/ 0 w 3932872"/>
              <a:gd name="connsiteY2" fmla="*/ 746760 h 813435"/>
              <a:gd name="connsiteX3" fmla="*/ 0 w 3932872"/>
              <a:gd name="connsiteY3" fmla="*/ 66675 h 813435"/>
              <a:gd name="connsiteX4" fmla="*/ 66675 w 3932872"/>
              <a:gd name="connsiteY4" fmla="*/ 0 h 813435"/>
              <a:gd name="connsiteX5" fmla="*/ 3609975 w 3932872"/>
              <a:gd name="connsiteY5" fmla="*/ 0 h 813435"/>
              <a:gd name="connsiteX6" fmla="*/ 3924300 w 3932872"/>
              <a:gd name="connsiteY6" fmla="*/ 383858 h 813435"/>
              <a:gd name="connsiteX7" fmla="*/ 3924300 w 3932872"/>
              <a:gd name="connsiteY7" fmla="*/ 430530 h 813435"/>
              <a:gd name="connsiteX8" fmla="*/ 3609975 w 3932872"/>
              <a:gd name="connsiteY8" fmla="*/ 813435 h 81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2872" h="813435">
                <a:moveTo>
                  <a:pt x="3609975" y="813435"/>
                </a:moveTo>
                <a:lnTo>
                  <a:pt x="66675" y="813435"/>
                </a:lnTo>
                <a:cubicBezTo>
                  <a:pt x="30480" y="813435"/>
                  <a:pt x="0" y="783908"/>
                  <a:pt x="0" y="746760"/>
                </a:cubicBezTo>
                <a:lnTo>
                  <a:pt x="0" y="66675"/>
                </a:lnTo>
                <a:cubicBezTo>
                  <a:pt x="0" y="30480"/>
                  <a:pt x="29528" y="0"/>
                  <a:pt x="66675" y="0"/>
                </a:cubicBezTo>
                <a:lnTo>
                  <a:pt x="3609975" y="0"/>
                </a:lnTo>
                <a:lnTo>
                  <a:pt x="3924300" y="383858"/>
                </a:lnTo>
                <a:cubicBezTo>
                  <a:pt x="3935730" y="397193"/>
                  <a:pt x="3935730" y="417195"/>
                  <a:pt x="3924300" y="430530"/>
                </a:cubicBezTo>
                <a:lnTo>
                  <a:pt x="3609975" y="813435"/>
                </a:lnTo>
                <a:close/>
              </a:path>
            </a:pathLst>
          </a:custGeom>
          <a:solidFill>
            <a:schemeClr val="accent6">
              <a:lumMod val="75000"/>
            </a:schemeClr>
          </a:solidFill>
          <a:ln w="9525" cap="flat">
            <a:noFill/>
            <a:prstDash val="solid"/>
            <a:miter/>
          </a:ln>
        </p:spPr>
        <p:txBody>
          <a:bodyPr rtlCol="0" anchor="ctr"/>
          <a:lstStyle/>
          <a:p>
            <a:pPr defTabSz="1219200">
              <a:buClr>
                <a:srgbClr val="000000"/>
              </a:buClr>
              <a:defRPr/>
            </a:pPr>
            <a:endParaRPr lang="pt-BR" sz="1400" kern="0">
              <a:solidFill>
                <a:srgbClr val="000000"/>
              </a:solidFill>
              <a:latin typeface="Arial" panose="020B0604020202020204"/>
              <a:ea typeface="MS PGothic" panose="020B0600070205080204" pitchFamily="34" charset="-128"/>
              <a:cs typeface="Arial" panose="020B0604020202020204"/>
              <a:sym typeface="Arial" panose="020B0604020202020204"/>
            </a:endParaRPr>
          </a:p>
        </p:txBody>
      </p:sp>
      <p:sp>
        <p:nvSpPr>
          <p:cNvPr id="84" name="Freeform: Shape 83"/>
          <p:cNvSpPr/>
          <p:nvPr/>
        </p:nvSpPr>
        <p:spPr>
          <a:xfrm>
            <a:off x="5258207" y="4620490"/>
            <a:ext cx="5727412" cy="753228"/>
          </a:xfrm>
          <a:custGeom>
            <a:avLst/>
            <a:gdLst>
              <a:gd name="connsiteX0" fmla="*/ 5654993 w 5721667"/>
              <a:gd name="connsiteY0" fmla="*/ 813435 h 813435"/>
              <a:gd name="connsiteX1" fmla="*/ 0 w 5721667"/>
              <a:gd name="connsiteY1" fmla="*/ 813435 h 813435"/>
              <a:gd name="connsiteX2" fmla="*/ 0 w 5721667"/>
              <a:gd name="connsiteY2" fmla="*/ 0 h 813435"/>
              <a:gd name="connsiteX3" fmla="*/ 5654993 w 5721667"/>
              <a:gd name="connsiteY3" fmla="*/ 0 h 813435"/>
              <a:gd name="connsiteX4" fmla="*/ 5721668 w 5721667"/>
              <a:gd name="connsiteY4" fmla="*/ 66675 h 813435"/>
              <a:gd name="connsiteX5" fmla="*/ 5721668 w 5721667"/>
              <a:gd name="connsiteY5" fmla="*/ 747713 h 813435"/>
              <a:gd name="connsiteX6" fmla="*/ 5654993 w 5721667"/>
              <a:gd name="connsiteY6" fmla="*/ 813435 h 81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21667" h="813435">
                <a:moveTo>
                  <a:pt x="5654993" y="813435"/>
                </a:moveTo>
                <a:lnTo>
                  <a:pt x="0" y="813435"/>
                </a:lnTo>
                <a:lnTo>
                  <a:pt x="0" y="0"/>
                </a:lnTo>
                <a:lnTo>
                  <a:pt x="5654993" y="0"/>
                </a:lnTo>
                <a:cubicBezTo>
                  <a:pt x="5691188" y="0"/>
                  <a:pt x="5721668" y="29528"/>
                  <a:pt x="5721668" y="66675"/>
                </a:cubicBezTo>
                <a:lnTo>
                  <a:pt x="5721668" y="747713"/>
                </a:lnTo>
                <a:cubicBezTo>
                  <a:pt x="5721668" y="783908"/>
                  <a:pt x="5692140" y="813435"/>
                  <a:pt x="5654993" y="813435"/>
                </a:cubicBezTo>
                <a:close/>
              </a:path>
            </a:pathLst>
          </a:custGeom>
          <a:solidFill>
            <a:srgbClr val="00CC66"/>
          </a:solidFill>
          <a:ln w="9525" cap="flat">
            <a:noFill/>
            <a:prstDash val="solid"/>
            <a:miter/>
          </a:ln>
        </p:spPr>
        <p:txBody>
          <a:bodyPr rtlCol="0" anchor="ctr"/>
          <a:lstStyle/>
          <a:p>
            <a:pPr defTabSz="1219200">
              <a:buClr>
                <a:srgbClr val="000000"/>
              </a:buClr>
              <a:defRPr/>
            </a:pPr>
            <a:endParaRPr lang="pt-BR" sz="1400" kern="0">
              <a:solidFill>
                <a:srgbClr val="000000"/>
              </a:solidFill>
              <a:latin typeface="Arial" panose="020B0604020202020204"/>
              <a:ea typeface="MS PGothic" panose="020B0600070205080204" pitchFamily="34" charset="-128"/>
              <a:cs typeface="Arial" panose="020B0604020202020204"/>
              <a:sym typeface="Arial" panose="020B0604020202020204"/>
            </a:endParaRPr>
          </a:p>
        </p:txBody>
      </p:sp>
      <p:sp>
        <p:nvSpPr>
          <p:cNvPr id="85" name="Freeform: Shape 84"/>
          <p:cNvSpPr/>
          <p:nvPr/>
        </p:nvSpPr>
        <p:spPr>
          <a:xfrm>
            <a:off x="2783633" y="4620490"/>
            <a:ext cx="3641780" cy="753228"/>
          </a:xfrm>
          <a:custGeom>
            <a:avLst/>
            <a:gdLst>
              <a:gd name="connsiteX0" fmla="*/ 3609975 w 3932872"/>
              <a:gd name="connsiteY0" fmla="*/ 813435 h 813435"/>
              <a:gd name="connsiteX1" fmla="*/ 66675 w 3932872"/>
              <a:gd name="connsiteY1" fmla="*/ 813435 h 813435"/>
              <a:gd name="connsiteX2" fmla="*/ 0 w 3932872"/>
              <a:gd name="connsiteY2" fmla="*/ 746760 h 813435"/>
              <a:gd name="connsiteX3" fmla="*/ 0 w 3932872"/>
              <a:gd name="connsiteY3" fmla="*/ 66675 h 813435"/>
              <a:gd name="connsiteX4" fmla="*/ 66675 w 3932872"/>
              <a:gd name="connsiteY4" fmla="*/ 0 h 813435"/>
              <a:gd name="connsiteX5" fmla="*/ 3609975 w 3932872"/>
              <a:gd name="connsiteY5" fmla="*/ 0 h 813435"/>
              <a:gd name="connsiteX6" fmla="*/ 3924300 w 3932872"/>
              <a:gd name="connsiteY6" fmla="*/ 383858 h 813435"/>
              <a:gd name="connsiteX7" fmla="*/ 3924300 w 3932872"/>
              <a:gd name="connsiteY7" fmla="*/ 430530 h 813435"/>
              <a:gd name="connsiteX8" fmla="*/ 3609975 w 3932872"/>
              <a:gd name="connsiteY8" fmla="*/ 813435 h 81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2872" h="813435">
                <a:moveTo>
                  <a:pt x="3609975" y="813435"/>
                </a:moveTo>
                <a:lnTo>
                  <a:pt x="66675" y="813435"/>
                </a:lnTo>
                <a:cubicBezTo>
                  <a:pt x="30480" y="813435"/>
                  <a:pt x="0" y="783908"/>
                  <a:pt x="0" y="746760"/>
                </a:cubicBezTo>
                <a:lnTo>
                  <a:pt x="0" y="66675"/>
                </a:lnTo>
                <a:cubicBezTo>
                  <a:pt x="0" y="30480"/>
                  <a:pt x="29528" y="0"/>
                  <a:pt x="66675" y="0"/>
                </a:cubicBezTo>
                <a:lnTo>
                  <a:pt x="3609975" y="0"/>
                </a:lnTo>
                <a:lnTo>
                  <a:pt x="3924300" y="383858"/>
                </a:lnTo>
                <a:cubicBezTo>
                  <a:pt x="3935730" y="397193"/>
                  <a:pt x="3935730" y="417195"/>
                  <a:pt x="3924300" y="430530"/>
                </a:cubicBezTo>
                <a:lnTo>
                  <a:pt x="3609975" y="813435"/>
                </a:lnTo>
                <a:close/>
              </a:path>
            </a:pathLst>
          </a:custGeom>
          <a:solidFill>
            <a:schemeClr val="accent5">
              <a:lumMod val="75000"/>
            </a:schemeClr>
          </a:solidFill>
          <a:ln w="9525" cap="flat">
            <a:noFill/>
            <a:prstDash val="solid"/>
            <a:miter/>
          </a:ln>
        </p:spPr>
        <p:txBody>
          <a:bodyPr rtlCol="0" anchor="ctr"/>
          <a:lstStyle/>
          <a:p>
            <a:pPr defTabSz="1219200">
              <a:buClr>
                <a:srgbClr val="000000"/>
              </a:buClr>
              <a:defRPr/>
            </a:pPr>
            <a:endParaRPr lang="pt-BR" sz="1400" kern="0">
              <a:solidFill>
                <a:srgbClr val="000000"/>
              </a:solidFill>
              <a:latin typeface="Arial" panose="020B0604020202020204"/>
              <a:ea typeface="MS PGothic" panose="020B0600070205080204" pitchFamily="34" charset="-128"/>
              <a:cs typeface="Arial" panose="020B0604020202020204"/>
              <a:sym typeface="Arial" panose="020B0604020202020204"/>
            </a:endParaRPr>
          </a:p>
        </p:txBody>
      </p:sp>
      <p:sp>
        <p:nvSpPr>
          <p:cNvPr id="87" name="Freeform: Shape 86"/>
          <p:cNvSpPr/>
          <p:nvPr/>
        </p:nvSpPr>
        <p:spPr>
          <a:xfrm>
            <a:off x="5258207" y="5594105"/>
            <a:ext cx="5727412" cy="753228"/>
          </a:xfrm>
          <a:custGeom>
            <a:avLst/>
            <a:gdLst>
              <a:gd name="connsiteX0" fmla="*/ 5654993 w 5721667"/>
              <a:gd name="connsiteY0" fmla="*/ 813435 h 813435"/>
              <a:gd name="connsiteX1" fmla="*/ 0 w 5721667"/>
              <a:gd name="connsiteY1" fmla="*/ 813435 h 813435"/>
              <a:gd name="connsiteX2" fmla="*/ 0 w 5721667"/>
              <a:gd name="connsiteY2" fmla="*/ 0 h 813435"/>
              <a:gd name="connsiteX3" fmla="*/ 5654993 w 5721667"/>
              <a:gd name="connsiteY3" fmla="*/ 0 h 813435"/>
              <a:gd name="connsiteX4" fmla="*/ 5721668 w 5721667"/>
              <a:gd name="connsiteY4" fmla="*/ 66675 h 813435"/>
              <a:gd name="connsiteX5" fmla="*/ 5721668 w 5721667"/>
              <a:gd name="connsiteY5" fmla="*/ 747713 h 813435"/>
              <a:gd name="connsiteX6" fmla="*/ 5654993 w 5721667"/>
              <a:gd name="connsiteY6" fmla="*/ 813435 h 81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21667" h="813435">
                <a:moveTo>
                  <a:pt x="5654993" y="813435"/>
                </a:moveTo>
                <a:lnTo>
                  <a:pt x="0" y="813435"/>
                </a:lnTo>
                <a:lnTo>
                  <a:pt x="0" y="0"/>
                </a:lnTo>
                <a:lnTo>
                  <a:pt x="5654993" y="0"/>
                </a:lnTo>
                <a:cubicBezTo>
                  <a:pt x="5691188" y="0"/>
                  <a:pt x="5721668" y="29528"/>
                  <a:pt x="5721668" y="66675"/>
                </a:cubicBezTo>
                <a:lnTo>
                  <a:pt x="5721668" y="747713"/>
                </a:lnTo>
                <a:cubicBezTo>
                  <a:pt x="5721668" y="783908"/>
                  <a:pt x="5692140" y="813435"/>
                  <a:pt x="5654993" y="813435"/>
                </a:cubicBezTo>
                <a:close/>
              </a:path>
            </a:pathLst>
          </a:custGeom>
          <a:solidFill>
            <a:srgbClr val="00B0F0"/>
          </a:solidFill>
          <a:ln w="9525" cap="flat">
            <a:noFill/>
            <a:prstDash val="solid"/>
            <a:miter/>
          </a:ln>
        </p:spPr>
        <p:txBody>
          <a:bodyPr rtlCol="0" anchor="ctr"/>
          <a:lstStyle/>
          <a:p>
            <a:pPr defTabSz="1219200">
              <a:buClr>
                <a:srgbClr val="000000"/>
              </a:buClr>
              <a:defRPr/>
            </a:pPr>
            <a:endParaRPr lang="pt-BR" sz="1400" kern="0">
              <a:solidFill>
                <a:srgbClr val="000000"/>
              </a:solidFill>
              <a:latin typeface="Arial" panose="020B0604020202020204"/>
              <a:ea typeface="MS PGothic" panose="020B0600070205080204" pitchFamily="34" charset="-128"/>
              <a:cs typeface="Arial" panose="020B0604020202020204"/>
              <a:sym typeface="Arial" panose="020B0604020202020204"/>
            </a:endParaRPr>
          </a:p>
        </p:txBody>
      </p:sp>
      <p:sp>
        <p:nvSpPr>
          <p:cNvPr id="88" name="Freeform: Shape 87"/>
          <p:cNvSpPr/>
          <p:nvPr/>
        </p:nvSpPr>
        <p:spPr>
          <a:xfrm>
            <a:off x="2999657" y="5594105"/>
            <a:ext cx="3641780" cy="753228"/>
          </a:xfrm>
          <a:custGeom>
            <a:avLst/>
            <a:gdLst>
              <a:gd name="connsiteX0" fmla="*/ 3609975 w 3932872"/>
              <a:gd name="connsiteY0" fmla="*/ 813435 h 813435"/>
              <a:gd name="connsiteX1" fmla="*/ 66675 w 3932872"/>
              <a:gd name="connsiteY1" fmla="*/ 813435 h 813435"/>
              <a:gd name="connsiteX2" fmla="*/ 0 w 3932872"/>
              <a:gd name="connsiteY2" fmla="*/ 746760 h 813435"/>
              <a:gd name="connsiteX3" fmla="*/ 0 w 3932872"/>
              <a:gd name="connsiteY3" fmla="*/ 66675 h 813435"/>
              <a:gd name="connsiteX4" fmla="*/ 66675 w 3932872"/>
              <a:gd name="connsiteY4" fmla="*/ 0 h 813435"/>
              <a:gd name="connsiteX5" fmla="*/ 3609975 w 3932872"/>
              <a:gd name="connsiteY5" fmla="*/ 0 h 813435"/>
              <a:gd name="connsiteX6" fmla="*/ 3924300 w 3932872"/>
              <a:gd name="connsiteY6" fmla="*/ 383858 h 813435"/>
              <a:gd name="connsiteX7" fmla="*/ 3924300 w 3932872"/>
              <a:gd name="connsiteY7" fmla="*/ 430530 h 813435"/>
              <a:gd name="connsiteX8" fmla="*/ 3609975 w 3932872"/>
              <a:gd name="connsiteY8" fmla="*/ 813435 h 81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2872" h="813435">
                <a:moveTo>
                  <a:pt x="3609975" y="813435"/>
                </a:moveTo>
                <a:lnTo>
                  <a:pt x="66675" y="813435"/>
                </a:lnTo>
                <a:cubicBezTo>
                  <a:pt x="30480" y="813435"/>
                  <a:pt x="0" y="783908"/>
                  <a:pt x="0" y="746760"/>
                </a:cubicBezTo>
                <a:lnTo>
                  <a:pt x="0" y="66675"/>
                </a:lnTo>
                <a:cubicBezTo>
                  <a:pt x="0" y="30480"/>
                  <a:pt x="29528" y="0"/>
                  <a:pt x="66675" y="0"/>
                </a:cubicBezTo>
                <a:lnTo>
                  <a:pt x="3609975" y="0"/>
                </a:lnTo>
                <a:lnTo>
                  <a:pt x="3924300" y="383858"/>
                </a:lnTo>
                <a:cubicBezTo>
                  <a:pt x="3935730" y="397193"/>
                  <a:pt x="3935730" y="417195"/>
                  <a:pt x="3924300" y="430530"/>
                </a:cubicBezTo>
                <a:lnTo>
                  <a:pt x="3609975" y="813435"/>
                </a:lnTo>
                <a:close/>
              </a:path>
            </a:pathLst>
          </a:custGeom>
          <a:solidFill>
            <a:srgbClr val="002060"/>
          </a:solidFill>
          <a:ln w="9525" cap="flat">
            <a:noFill/>
            <a:prstDash val="solid"/>
            <a:miter/>
          </a:ln>
        </p:spPr>
        <p:txBody>
          <a:bodyPr rtlCol="0" anchor="ctr"/>
          <a:lstStyle/>
          <a:p>
            <a:pPr defTabSz="1219200">
              <a:buClr>
                <a:srgbClr val="000000"/>
              </a:buClr>
              <a:defRPr/>
            </a:pPr>
            <a:endParaRPr lang="pt-BR" sz="1400" kern="0">
              <a:solidFill>
                <a:srgbClr val="000000"/>
              </a:solidFill>
              <a:latin typeface="Arial" panose="020B0604020202020204"/>
              <a:ea typeface="MS PGothic" panose="020B0600070205080204" pitchFamily="34" charset="-128"/>
              <a:cs typeface="Arial" panose="020B0604020202020204"/>
              <a:sym typeface="Arial" panose="020B0604020202020204"/>
            </a:endParaRPr>
          </a:p>
        </p:txBody>
      </p:sp>
      <p:sp>
        <p:nvSpPr>
          <p:cNvPr id="26" name="Oval 25"/>
          <p:cNvSpPr/>
          <p:nvPr/>
        </p:nvSpPr>
        <p:spPr>
          <a:xfrm>
            <a:off x="1708850" y="1837274"/>
            <a:ext cx="419356" cy="419356"/>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defRPr/>
            </a:pPr>
            <a:endParaRPr lang="pt-BR" sz="1400" kern="0">
              <a:solidFill>
                <a:srgbClr val="FFFFFF"/>
              </a:solidFill>
              <a:latin typeface="Arial" panose="020B0604020202020204"/>
              <a:sym typeface="Arial" panose="020B0604020202020204"/>
            </a:endParaRPr>
          </a:p>
        </p:txBody>
      </p:sp>
      <p:sp>
        <p:nvSpPr>
          <p:cNvPr id="90" name="Oval 89"/>
          <p:cNvSpPr/>
          <p:nvPr/>
        </p:nvSpPr>
        <p:spPr>
          <a:xfrm>
            <a:off x="1997891" y="2797950"/>
            <a:ext cx="419356" cy="419356"/>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defRPr/>
            </a:pPr>
            <a:endParaRPr lang="pt-BR" sz="1400" kern="0">
              <a:solidFill>
                <a:srgbClr val="FFFFFF"/>
              </a:solidFill>
              <a:latin typeface="Arial" panose="020B0604020202020204"/>
              <a:sym typeface="Arial" panose="020B0604020202020204"/>
            </a:endParaRPr>
          </a:p>
        </p:txBody>
      </p:sp>
      <p:sp>
        <p:nvSpPr>
          <p:cNvPr id="91" name="Oval 90"/>
          <p:cNvSpPr/>
          <p:nvPr/>
        </p:nvSpPr>
        <p:spPr>
          <a:xfrm>
            <a:off x="2283663" y="3801599"/>
            <a:ext cx="419356" cy="419356"/>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defRPr/>
            </a:pPr>
            <a:endParaRPr lang="pt-BR" sz="1400" kern="0">
              <a:solidFill>
                <a:srgbClr val="FFFFFF"/>
              </a:solidFill>
              <a:latin typeface="Arial" panose="020B0604020202020204"/>
              <a:sym typeface="Arial" panose="020B0604020202020204"/>
            </a:endParaRPr>
          </a:p>
        </p:txBody>
      </p:sp>
      <p:sp>
        <p:nvSpPr>
          <p:cNvPr id="92" name="Oval 91"/>
          <p:cNvSpPr/>
          <p:nvPr/>
        </p:nvSpPr>
        <p:spPr>
          <a:xfrm>
            <a:off x="2573922" y="4789271"/>
            <a:ext cx="419356" cy="419356"/>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defRPr/>
            </a:pPr>
            <a:endParaRPr lang="pt-BR" sz="1400" kern="0">
              <a:solidFill>
                <a:srgbClr val="FFFFFF"/>
              </a:solidFill>
              <a:latin typeface="Arial" panose="020B0604020202020204"/>
              <a:sym typeface="Arial" panose="020B0604020202020204"/>
            </a:endParaRPr>
          </a:p>
        </p:txBody>
      </p:sp>
      <p:sp>
        <p:nvSpPr>
          <p:cNvPr id="93" name="Oval 92"/>
          <p:cNvSpPr/>
          <p:nvPr/>
        </p:nvSpPr>
        <p:spPr>
          <a:xfrm>
            <a:off x="2789979" y="5761041"/>
            <a:ext cx="419356" cy="419356"/>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defRPr/>
            </a:pPr>
            <a:endParaRPr lang="pt-BR" sz="1400" kern="0">
              <a:solidFill>
                <a:srgbClr val="FFFFFF"/>
              </a:solidFill>
              <a:latin typeface="Arial" panose="020B0604020202020204"/>
              <a:sym typeface="Arial" panose="020B0604020202020204"/>
            </a:endParaRPr>
          </a:p>
        </p:txBody>
      </p:sp>
      <p:sp>
        <p:nvSpPr>
          <p:cNvPr id="97" name="TextBox 96"/>
          <p:cNvSpPr txBox="1"/>
          <p:nvPr/>
        </p:nvSpPr>
        <p:spPr>
          <a:xfrm>
            <a:off x="2062278" y="1782101"/>
            <a:ext cx="3608680" cy="461665"/>
          </a:xfrm>
          <a:prstGeom prst="rect">
            <a:avLst/>
          </a:prstGeom>
          <a:noFill/>
        </p:spPr>
        <p:txBody>
          <a:bodyPr wrap="none" rtlCol="0">
            <a:spAutoFit/>
          </a:bodyPr>
          <a:lstStyle/>
          <a:p>
            <a:pPr defTabSz="1219200">
              <a:buClr>
                <a:srgbClr val="000000"/>
              </a:buClr>
              <a:defRPr/>
            </a:pPr>
            <a:r>
              <a:rPr lang="en-US" sz="2400" b="1" kern="0" dirty="0">
                <a:solidFill>
                  <a:srgbClr val="FFFFFF"/>
                </a:solidFill>
                <a:latin typeface="Cambria" panose="02040503050406030204" pitchFamily="18" charset="0"/>
                <a:ea typeface="Cambria" panose="02040503050406030204" pitchFamily="18" charset="0"/>
                <a:cs typeface="Arial" panose="020B0604020202020204"/>
                <a:sym typeface="Arial" panose="020B0604020202020204"/>
              </a:rPr>
              <a:t>Placement=GoK funding</a:t>
            </a:r>
          </a:p>
        </p:txBody>
      </p:sp>
      <p:sp>
        <p:nvSpPr>
          <p:cNvPr id="98" name="TextBox 97"/>
          <p:cNvSpPr txBox="1"/>
          <p:nvPr/>
        </p:nvSpPr>
        <p:spPr>
          <a:xfrm>
            <a:off x="5772003" y="1754565"/>
            <a:ext cx="4666187" cy="461665"/>
          </a:xfrm>
          <a:prstGeom prst="rect">
            <a:avLst/>
          </a:prstGeom>
          <a:noFill/>
        </p:spPr>
        <p:txBody>
          <a:bodyPr wrap="square" rtlCol="0">
            <a:spAutoFit/>
          </a:bodyPr>
          <a:lstStyle/>
          <a:p>
            <a:pPr defTabSz="1219200">
              <a:buClr>
                <a:srgbClr val="000000"/>
              </a:buClr>
              <a:defRPr/>
            </a:pPr>
            <a:r>
              <a:rPr lang="en-US" sz="2400" b="1" kern="0" dirty="0">
                <a:solidFill>
                  <a:srgbClr val="000000"/>
                </a:solidFill>
                <a:latin typeface="Cambria" panose="02040503050406030204" pitchFamily="18" charset="0"/>
                <a:ea typeface="Cambria" panose="02040503050406030204" pitchFamily="18" charset="0"/>
                <a:cs typeface="Arial" panose="020B0604020202020204"/>
                <a:sym typeface="Arial" panose="020B0604020202020204"/>
              </a:rPr>
              <a:t>Delink Placement &amp; Funding</a:t>
            </a:r>
          </a:p>
        </p:txBody>
      </p:sp>
      <p:sp>
        <p:nvSpPr>
          <p:cNvPr id="99" name="TextBox 98"/>
          <p:cNvSpPr txBox="1"/>
          <p:nvPr/>
        </p:nvSpPr>
        <p:spPr>
          <a:xfrm>
            <a:off x="1660759" y="1843656"/>
            <a:ext cx="419356" cy="400110"/>
          </a:xfrm>
          <a:prstGeom prst="rect">
            <a:avLst/>
          </a:prstGeom>
          <a:solidFill>
            <a:schemeClr val="tx1"/>
          </a:solidFill>
        </p:spPr>
        <p:txBody>
          <a:bodyPr wrap="square" rtlCol="0">
            <a:spAutoFit/>
          </a:bodyPr>
          <a:lstStyle/>
          <a:p>
            <a:pPr defTabSz="1219200">
              <a:buClr>
                <a:srgbClr val="000000"/>
              </a:buClr>
              <a:defRPr/>
            </a:pPr>
            <a:r>
              <a:rPr lang="en-US" sz="2000" b="1" kern="0" dirty="0">
                <a:solidFill>
                  <a:srgbClr val="FFFFFF"/>
                </a:solidFill>
                <a:latin typeface="Arial" panose="020B0604020202020204"/>
                <a:ea typeface="MS PGothic" panose="020B0600070205080204" pitchFamily="34" charset="-128"/>
                <a:cs typeface="Arial" panose="020B0604020202020204"/>
                <a:sym typeface="Arial" panose="020B0604020202020204"/>
              </a:rPr>
              <a:t>1</a:t>
            </a:r>
          </a:p>
        </p:txBody>
      </p:sp>
      <p:sp>
        <p:nvSpPr>
          <p:cNvPr id="102" name="TextBox 101"/>
          <p:cNvSpPr txBox="1"/>
          <p:nvPr/>
        </p:nvSpPr>
        <p:spPr>
          <a:xfrm>
            <a:off x="2557914" y="4787553"/>
            <a:ext cx="431852" cy="400110"/>
          </a:xfrm>
          <a:prstGeom prst="rect">
            <a:avLst/>
          </a:prstGeom>
          <a:solidFill>
            <a:srgbClr val="FF0000"/>
          </a:solidFill>
        </p:spPr>
        <p:txBody>
          <a:bodyPr wrap="square" rtlCol="0">
            <a:spAutoFit/>
          </a:bodyPr>
          <a:lstStyle/>
          <a:p>
            <a:pPr defTabSz="1219200">
              <a:buClr>
                <a:srgbClr val="000000"/>
              </a:buClr>
              <a:defRPr/>
            </a:pPr>
            <a:r>
              <a:rPr lang="en-US" sz="2000" b="1" kern="0" dirty="0">
                <a:solidFill>
                  <a:srgbClr val="FFFFFF"/>
                </a:solidFill>
                <a:latin typeface="Arial" panose="020B0604020202020204"/>
                <a:ea typeface="MS PGothic" panose="020B0600070205080204" pitchFamily="34" charset="-128"/>
                <a:cs typeface="Arial" panose="020B0604020202020204"/>
                <a:sym typeface="Arial" panose="020B0604020202020204"/>
              </a:rPr>
              <a:t>4</a:t>
            </a:r>
          </a:p>
        </p:txBody>
      </p:sp>
      <p:sp>
        <p:nvSpPr>
          <p:cNvPr id="104" name="TextBox 103"/>
          <p:cNvSpPr txBox="1"/>
          <p:nvPr/>
        </p:nvSpPr>
        <p:spPr>
          <a:xfrm>
            <a:off x="2561991" y="2755736"/>
            <a:ext cx="2201244" cy="461665"/>
          </a:xfrm>
          <a:prstGeom prst="rect">
            <a:avLst/>
          </a:prstGeom>
          <a:noFill/>
        </p:spPr>
        <p:txBody>
          <a:bodyPr wrap="none" rtlCol="0">
            <a:spAutoFit/>
          </a:bodyPr>
          <a:lstStyle/>
          <a:p>
            <a:pPr defTabSz="1219200">
              <a:buClr>
                <a:srgbClr val="000000"/>
              </a:buClr>
              <a:defRPr/>
            </a:pPr>
            <a:r>
              <a:rPr lang="en-US" sz="2400" b="1" kern="0" dirty="0">
                <a:solidFill>
                  <a:srgbClr val="FFFFFF"/>
                </a:solidFill>
                <a:latin typeface="Cambria" panose="02040503050406030204" pitchFamily="18" charset="0"/>
                <a:ea typeface="Cambria" panose="02040503050406030204" pitchFamily="18" charset="0"/>
                <a:cs typeface="Arial" panose="020B0604020202020204"/>
                <a:sym typeface="Arial" panose="020B0604020202020204"/>
              </a:rPr>
              <a:t>Uniform grant</a:t>
            </a:r>
          </a:p>
        </p:txBody>
      </p:sp>
      <p:sp>
        <p:nvSpPr>
          <p:cNvPr id="105" name="TextBox 104"/>
          <p:cNvSpPr txBox="1"/>
          <p:nvPr/>
        </p:nvSpPr>
        <p:spPr>
          <a:xfrm>
            <a:off x="6027719" y="2705223"/>
            <a:ext cx="4410472" cy="461665"/>
          </a:xfrm>
          <a:prstGeom prst="rect">
            <a:avLst/>
          </a:prstGeom>
          <a:noFill/>
        </p:spPr>
        <p:txBody>
          <a:bodyPr wrap="square" rtlCol="0">
            <a:spAutoFit/>
          </a:bodyPr>
          <a:lstStyle/>
          <a:p>
            <a:pPr defTabSz="1219200">
              <a:buClr>
                <a:srgbClr val="000000"/>
              </a:buClr>
              <a:defRPr/>
            </a:pPr>
            <a:r>
              <a:rPr lang="en-US" sz="2400" b="1" kern="0" dirty="0">
                <a:solidFill>
                  <a:srgbClr val="000000">
                    <a:lumMod val="85000"/>
                    <a:lumOff val="15000"/>
                  </a:srgbClr>
                </a:solidFill>
                <a:latin typeface="Cambria" panose="02040503050406030204" pitchFamily="18" charset="0"/>
                <a:ea typeface="Cambria" panose="02040503050406030204" pitchFamily="18" charset="0"/>
                <a:cs typeface="Arial" panose="020B0604020202020204"/>
                <a:sym typeface="Arial" panose="020B0604020202020204"/>
              </a:rPr>
              <a:t>Funding-based need level</a:t>
            </a:r>
          </a:p>
        </p:txBody>
      </p:sp>
      <p:sp>
        <p:nvSpPr>
          <p:cNvPr id="106" name="TextBox 105"/>
          <p:cNvSpPr txBox="1"/>
          <p:nvPr/>
        </p:nvSpPr>
        <p:spPr>
          <a:xfrm>
            <a:off x="2888789" y="3738996"/>
            <a:ext cx="1899879" cy="461665"/>
          </a:xfrm>
          <a:prstGeom prst="rect">
            <a:avLst/>
          </a:prstGeom>
          <a:noFill/>
        </p:spPr>
        <p:txBody>
          <a:bodyPr wrap="none" rtlCol="0">
            <a:spAutoFit/>
          </a:bodyPr>
          <a:lstStyle/>
          <a:p>
            <a:pPr defTabSz="1219200">
              <a:buClr>
                <a:srgbClr val="000000"/>
              </a:buClr>
              <a:defRPr/>
            </a:pPr>
            <a:r>
              <a:rPr lang="en-US" sz="2400" b="1" kern="0" dirty="0">
                <a:solidFill>
                  <a:srgbClr val="FFFFFF"/>
                </a:solidFill>
                <a:latin typeface="Cambria" panose="02040503050406030204" pitchFamily="18" charset="0"/>
                <a:ea typeface="Cambria" panose="02040503050406030204" pitchFamily="18" charset="0"/>
                <a:cs typeface="Arial" panose="020B0604020202020204"/>
                <a:sym typeface="Arial" panose="020B0604020202020204"/>
              </a:rPr>
              <a:t>DUC Tuition</a:t>
            </a:r>
          </a:p>
        </p:txBody>
      </p:sp>
      <p:sp>
        <p:nvSpPr>
          <p:cNvPr id="107" name="TextBox 106"/>
          <p:cNvSpPr txBox="1"/>
          <p:nvPr/>
        </p:nvSpPr>
        <p:spPr>
          <a:xfrm>
            <a:off x="6301674" y="3704686"/>
            <a:ext cx="4136517" cy="461665"/>
          </a:xfrm>
          <a:prstGeom prst="rect">
            <a:avLst/>
          </a:prstGeom>
          <a:noFill/>
        </p:spPr>
        <p:txBody>
          <a:bodyPr wrap="square" rtlCol="0">
            <a:spAutoFit/>
          </a:bodyPr>
          <a:lstStyle/>
          <a:p>
            <a:pPr defTabSz="1219200">
              <a:buClr>
                <a:srgbClr val="000000"/>
              </a:buClr>
              <a:defRPr/>
            </a:pPr>
            <a:r>
              <a:rPr lang="en-US" sz="2400" b="1" kern="0" dirty="0">
                <a:solidFill>
                  <a:srgbClr val="000000"/>
                </a:solidFill>
                <a:latin typeface="Cambria" panose="02040503050406030204" pitchFamily="18" charset="0"/>
                <a:ea typeface="Cambria" panose="02040503050406030204" pitchFamily="18" charset="0"/>
                <a:cs typeface="Arial" panose="020B0604020202020204"/>
                <a:sym typeface="Arial" panose="020B0604020202020204"/>
              </a:rPr>
              <a:t>Actual Cost Funding</a:t>
            </a:r>
          </a:p>
        </p:txBody>
      </p:sp>
      <p:sp>
        <p:nvSpPr>
          <p:cNvPr id="108" name="TextBox 107"/>
          <p:cNvSpPr txBox="1"/>
          <p:nvPr/>
        </p:nvSpPr>
        <p:spPr>
          <a:xfrm>
            <a:off x="3066137" y="4691180"/>
            <a:ext cx="2885726" cy="461665"/>
          </a:xfrm>
          <a:prstGeom prst="rect">
            <a:avLst/>
          </a:prstGeom>
          <a:noFill/>
        </p:spPr>
        <p:txBody>
          <a:bodyPr wrap="none" rtlCol="0">
            <a:spAutoFit/>
          </a:bodyPr>
          <a:lstStyle/>
          <a:p>
            <a:pPr defTabSz="1219200">
              <a:buClr>
                <a:srgbClr val="000000"/>
              </a:buClr>
              <a:defRPr/>
            </a:pPr>
            <a:r>
              <a:rPr lang="en-US" sz="2400" b="1" kern="0" dirty="0">
                <a:solidFill>
                  <a:srgbClr val="FFFFFF"/>
                </a:solidFill>
                <a:latin typeface="Cambria" panose="02040503050406030204" pitchFamily="18" charset="0"/>
                <a:ea typeface="Cambria" panose="02040503050406030204" pitchFamily="18" charset="0"/>
                <a:cs typeface="Arial" panose="020B0604020202020204"/>
                <a:sym typeface="Arial" panose="020B0604020202020204"/>
              </a:rPr>
              <a:t>80/20 Cost sharing</a:t>
            </a:r>
          </a:p>
        </p:txBody>
      </p:sp>
      <p:sp>
        <p:nvSpPr>
          <p:cNvPr id="109" name="TextBox 108"/>
          <p:cNvSpPr txBox="1"/>
          <p:nvPr/>
        </p:nvSpPr>
        <p:spPr>
          <a:xfrm>
            <a:off x="6597914" y="4706845"/>
            <a:ext cx="3840277" cy="461665"/>
          </a:xfrm>
          <a:prstGeom prst="rect">
            <a:avLst/>
          </a:prstGeom>
          <a:solidFill>
            <a:srgbClr val="00CC66"/>
          </a:solidFill>
        </p:spPr>
        <p:txBody>
          <a:bodyPr wrap="square" rtlCol="0">
            <a:spAutoFit/>
          </a:bodyPr>
          <a:lstStyle/>
          <a:p>
            <a:pPr defTabSz="1219200">
              <a:buClr>
                <a:srgbClr val="000000"/>
              </a:buClr>
              <a:defRPr/>
            </a:pPr>
            <a:r>
              <a:rPr lang="en-US" sz="2400" b="1" kern="0" dirty="0">
                <a:solidFill>
                  <a:srgbClr val="000000">
                    <a:lumMod val="85000"/>
                    <a:lumOff val="15000"/>
                  </a:srgbClr>
                </a:solidFill>
                <a:latin typeface="Cambria" panose="02040503050406030204" pitchFamily="18" charset="0"/>
                <a:ea typeface="Cambria" panose="02040503050406030204" pitchFamily="18" charset="0"/>
                <a:cs typeface="Arial" panose="020B0604020202020204"/>
                <a:sym typeface="Arial" panose="020B0604020202020204"/>
              </a:rPr>
              <a:t>Varied GoK Funding</a:t>
            </a:r>
          </a:p>
        </p:txBody>
      </p:sp>
      <p:sp>
        <p:nvSpPr>
          <p:cNvPr id="110" name="TextBox 109"/>
          <p:cNvSpPr txBox="1"/>
          <p:nvPr/>
        </p:nvSpPr>
        <p:spPr>
          <a:xfrm>
            <a:off x="3124313" y="5728984"/>
            <a:ext cx="2892138" cy="461665"/>
          </a:xfrm>
          <a:prstGeom prst="rect">
            <a:avLst/>
          </a:prstGeom>
          <a:noFill/>
        </p:spPr>
        <p:txBody>
          <a:bodyPr wrap="none" rtlCol="0">
            <a:spAutoFit/>
          </a:bodyPr>
          <a:lstStyle/>
          <a:p>
            <a:pPr defTabSz="1219200">
              <a:buClr>
                <a:srgbClr val="000000"/>
              </a:buClr>
              <a:defRPr/>
            </a:pPr>
            <a:r>
              <a:rPr lang="en-US" sz="2400" b="1" kern="0" dirty="0">
                <a:solidFill>
                  <a:srgbClr val="FFFFFF"/>
                </a:solidFill>
                <a:latin typeface="Cambria" panose="02040503050406030204" pitchFamily="18" charset="0"/>
                <a:ea typeface="Cambria" panose="02040503050406030204" pitchFamily="18" charset="0"/>
                <a:cs typeface="Arial" panose="020B0604020202020204"/>
                <a:sym typeface="Arial" panose="020B0604020202020204"/>
              </a:rPr>
              <a:t>University Funding</a:t>
            </a:r>
          </a:p>
        </p:txBody>
      </p:sp>
      <p:sp>
        <p:nvSpPr>
          <p:cNvPr id="111" name="TextBox 110"/>
          <p:cNvSpPr txBox="1"/>
          <p:nvPr/>
        </p:nvSpPr>
        <p:spPr>
          <a:xfrm>
            <a:off x="6796411" y="5681781"/>
            <a:ext cx="3641780" cy="461665"/>
          </a:xfrm>
          <a:prstGeom prst="rect">
            <a:avLst/>
          </a:prstGeom>
          <a:noFill/>
        </p:spPr>
        <p:txBody>
          <a:bodyPr wrap="square" rtlCol="0">
            <a:spAutoFit/>
          </a:bodyPr>
          <a:lstStyle/>
          <a:p>
            <a:pPr defTabSz="1219200">
              <a:buClr>
                <a:srgbClr val="000000"/>
              </a:buClr>
              <a:defRPr/>
            </a:pPr>
            <a:r>
              <a:rPr lang="en-US" sz="2400" b="1" kern="0" dirty="0">
                <a:solidFill>
                  <a:srgbClr val="000000"/>
                </a:solidFill>
                <a:latin typeface="Cambria" panose="02040503050406030204" pitchFamily="18" charset="0"/>
                <a:ea typeface="Cambria" panose="02040503050406030204" pitchFamily="18" charset="0"/>
                <a:cs typeface="Arial" panose="020B0604020202020204"/>
                <a:sym typeface="Arial" panose="020B0604020202020204"/>
              </a:rPr>
              <a:t>Student Funding</a:t>
            </a:r>
          </a:p>
        </p:txBody>
      </p:sp>
      <p:grpSp>
        <p:nvGrpSpPr>
          <p:cNvPr id="30" name="Graphic 11"/>
          <p:cNvGrpSpPr/>
          <p:nvPr/>
        </p:nvGrpSpPr>
        <p:grpSpPr>
          <a:xfrm>
            <a:off x="1324790" y="2039778"/>
            <a:ext cx="596279" cy="1023463"/>
            <a:chOff x="1323201" y="2039776"/>
            <a:chExt cx="596279" cy="1023463"/>
          </a:xfrm>
        </p:grpSpPr>
        <p:sp>
          <p:nvSpPr>
            <p:cNvPr id="31" name="Freeform: Shape 30"/>
            <p:cNvSpPr/>
            <p:nvPr/>
          </p:nvSpPr>
          <p:spPr>
            <a:xfrm>
              <a:off x="1323201" y="2039776"/>
              <a:ext cx="532201" cy="978964"/>
            </a:xfrm>
            <a:custGeom>
              <a:avLst/>
              <a:gdLst>
                <a:gd name="connsiteX0" fmla="*/ 532202 w 532201"/>
                <a:gd name="connsiteY0" fmla="*/ 978965 h 978964"/>
                <a:gd name="connsiteX1" fmla="*/ 335518 w 532201"/>
                <a:gd name="connsiteY1" fmla="*/ 978965 h 978964"/>
                <a:gd name="connsiteX2" fmla="*/ 0 w 532201"/>
                <a:gd name="connsiteY2" fmla="*/ 643447 h 978964"/>
                <a:gd name="connsiteX3" fmla="*/ 0 w 532201"/>
                <a:gd name="connsiteY3" fmla="*/ 335518 h 978964"/>
                <a:gd name="connsiteX4" fmla="*/ 335518 w 532201"/>
                <a:gd name="connsiteY4" fmla="*/ 0 h 978964"/>
                <a:gd name="connsiteX5" fmla="*/ 335518 w 532201"/>
                <a:gd name="connsiteY5" fmla="*/ 0 h 97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201" h="978964">
                  <a:moveTo>
                    <a:pt x="532202" y="978965"/>
                  </a:moveTo>
                  <a:lnTo>
                    <a:pt x="335518" y="978965"/>
                  </a:lnTo>
                  <a:cubicBezTo>
                    <a:pt x="150405" y="978965"/>
                    <a:pt x="0" y="828560"/>
                    <a:pt x="0" y="643447"/>
                  </a:cubicBezTo>
                  <a:lnTo>
                    <a:pt x="0" y="335518"/>
                  </a:lnTo>
                  <a:cubicBezTo>
                    <a:pt x="0" y="150405"/>
                    <a:pt x="150405" y="0"/>
                    <a:pt x="335518" y="0"/>
                  </a:cubicBezTo>
                  <a:lnTo>
                    <a:pt x="335518" y="0"/>
                  </a:lnTo>
                </a:path>
              </a:pathLst>
            </a:custGeom>
            <a:noFill/>
            <a:ln w="28575" cap="flat">
              <a:solidFill>
                <a:schemeClr val="tx1">
                  <a:lumMod val="95000"/>
                  <a:lumOff val="5000"/>
                </a:schemeClr>
              </a:solidFill>
              <a:prstDash val="solid"/>
              <a:miter/>
            </a:ln>
          </p:spPr>
          <p:txBody>
            <a:bodyPr rtlCol="0" anchor="ctr"/>
            <a:lstStyle/>
            <a:p>
              <a:pPr defTabSz="1219200">
                <a:buClr>
                  <a:srgbClr val="000000"/>
                </a:buClr>
                <a:defRPr/>
              </a:pPr>
              <a:endParaRPr lang="pt-BR" sz="1400" kern="0">
                <a:solidFill>
                  <a:srgbClr val="000000"/>
                </a:solidFill>
                <a:latin typeface="Arial" panose="020B0604020202020204"/>
                <a:ea typeface="MS PGothic" panose="020B0600070205080204" pitchFamily="34" charset="-128"/>
                <a:cs typeface="Arial" panose="020B0604020202020204"/>
                <a:sym typeface="Arial" panose="020B0604020202020204"/>
              </a:endParaRPr>
            </a:p>
          </p:txBody>
        </p:sp>
        <p:sp>
          <p:nvSpPr>
            <p:cNvPr id="32" name="Freeform: Shape 31"/>
            <p:cNvSpPr/>
            <p:nvPr/>
          </p:nvSpPr>
          <p:spPr>
            <a:xfrm>
              <a:off x="1842053" y="2974243"/>
              <a:ext cx="77427" cy="88996"/>
            </a:xfrm>
            <a:custGeom>
              <a:avLst/>
              <a:gdLst>
                <a:gd name="connsiteX0" fmla="*/ 0 w 77427"/>
                <a:gd name="connsiteY0" fmla="*/ 0 h 88996"/>
                <a:gd name="connsiteX1" fmla="*/ 77427 w 77427"/>
                <a:gd name="connsiteY1" fmla="*/ 44498 h 88996"/>
                <a:gd name="connsiteX2" fmla="*/ 0 w 77427"/>
                <a:gd name="connsiteY2" fmla="*/ 88997 h 88996"/>
              </a:gdLst>
              <a:ahLst/>
              <a:cxnLst>
                <a:cxn ang="0">
                  <a:pos x="connsiteX0" y="connsiteY0"/>
                </a:cxn>
                <a:cxn ang="0">
                  <a:pos x="connsiteX1" y="connsiteY1"/>
                </a:cxn>
                <a:cxn ang="0">
                  <a:pos x="connsiteX2" y="connsiteY2"/>
                </a:cxn>
              </a:cxnLst>
              <a:rect l="l" t="t" r="r" b="b"/>
              <a:pathLst>
                <a:path w="77427" h="88996">
                  <a:moveTo>
                    <a:pt x="0" y="0"/>
                  </a:moveTo>
                  <a:lnTo>
                    <a:pt x="77427" y="44498"/>
                  </a:lnTo>
                  <a:lnTo>
                    <a:pt x="0" y="88997"/>
                  </a:lnTo>
                  <a:close/>
                </a:path>
              </a:pathLst>
            </a:custGeom>
            <a:solidFill>
              <a:schemeClr val="accent1"/>
            </a:solidFill>
            <a:ln w="28575" cap="flat">
              <a:solidFill>
                <a:schemeClr val="accent1"/>
              </a:solidFill>
              <a:prstDash val="solid"/>
              <a:miter/>
            </a:ln>
          </p:spPr>
          <p:txBody>
            <a:bodyPr rtlCol="0" anchor="ctr"/>
            <a:lstStyle/>
            <a:p>
              <a:pPr defTabSz="1219200">
                <a:buClr>
                  <a:srgbClr val="000000"/>
                </a:buClr>
                <a:defRPr/>
              </a:pPr>
              <a:endParaRPr lang="pt-BR" sz="1400" kern="0">
                <a:solidFill>
                  <a:srgbClr val="000000"/>
                </a:solidFill>
                <a:latin typeface="Arial" panose="020B0604020202020204"/>
                <a:ea typeface="MS PGothic" panose="020B0600070205080204" pitchFamily="34" charset="-128"/>
                <a:cs typeface="Arial" panose="020B0604020202020204"/>
                <a:sym typeface="Arial" panose="020B0604020202020204"/>
              </a:endParaRPr>
            </a:p>
          </p:txBody>
        </p:sp>
      </p:grpSp>
      <p:grpSp>
        <p:nvGrpSpPr>
          <p:cNvPr id="33" name="Graphic 93"/>
          <p:cNvGrpSpPr/>
          <p:nvPr/>
        </p:nvGrpSpPr>
        <p:grpSpPr>
          <a:xfrm>
            <a:off x="1543426" y="3077083"/>
            <a:ext cx="596279" cy="980984"/>
            <a:chOff x="1541837" y="3034603"/>
            <a:chExt cx="596279" cy="1023463"/>
          </a:xfrm>
        </p:grpSpPr>
        <p:sp>
          <p:nvSpPr>
            <p:cNvPr id="34" name="Freeform: Shape 33"/>
            <p:cNvSpPr/>
            <p:nvPr/>
          </p:nvSpPr>
          <p:spPr>
            <a:xfrm>
              <a:off x="1541837" y="3034603"/>
              <a:ext cx="532201" cy="978964"/>
            </a:xfrm>
            <a:custGeom>
              <a:avLst/>
              <a:gdLst>
                <a:gd name="connsiteX0" fmla="*/ 532202 w 532201"/>
                <a:gd name="connsiteY0" fmla="*/ 978965 h 978964"/>
                <a:gd name="connsiteX1" fmla="*/ 335518 w 532201"/>
                <a:gd name="connsiteY1" fmla="*/ 978965 h 978964"/>
                <a:gd name="connsiteX2" fmla="*/ 0 w 532201"/>
                <a:gd name="connsiteY2" fmla="*/ 643447 h 978964"/>
                <a:gd name="connsiteX3" fmla="*/ 0 w 532201"/>
                <a:gd name="connsiteY3" fmla="*/ 335518 h 978964"/>
                <a:gd name="connsiteX4" fmla="*/ 335518 w 532201"/>
                <a:gd name="connsiteY4" fmla="*/ 0 h 978964"/>
                <a:gd name="connsiteX5" fmla="*/ 335518 w 532201"/>
                <a:gd name="connsiteY5" fmla="*/ 0 h 97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201" h="978964">
                  <a:moveTo>
                    <a:pt x="532202" y="978965"/>
                  </a:moveTo>
                  <a:lnTo>
                    <a:pt x="335518" y="978965"/>
                  </a:lnTo>
                  <a:cubicBezTo>
                    <a:pt x="150405" y="978965"/>
                    <a:pt x="0" y="828560"/>
                    <a:pt x="0" y="643447"/>
                  </a:cubicBezTo>
                  <a:lnTo>
                    <a:pt x="0" y="335518"/>
                  </a:lnTo>
                  <a:cubicBezTo>
                    <a:pt x="0" y="150405"/>
                    <a:pt x="150405" y="0"/>
                    <a:pt x="335518" y="0"/>
                  </a:cubicBezTo>
                  <a:lnTo>
                    <a:pt x="335518" y="0"/>
                  </a:lnTo>
                </a:path>
              </a:pathLst>
            </a:custGeom>
            <a:noFill/>
            <a:ln w="28575" cap="flat">
              <a:solidFill>
                <a:srgbClr val="00B0F0"/>
              </a:solidFill>
              <a:prstDash val="solid"/>
              <a:miter/>
            </a:ln>
          </p:spPr>
          <p:txBody>
            <a:bodyPr rtlCol="0" anchor="ctr"/>
            <a:lstStyle/>
            <a:p>
              <a:pPr defTabSz="1219200">
                <a:buClr>
                  <a:srgbClr val="000000"/>
                </a:buClr>
                <a:defRPr/>
              </a:pPr>
              <a:endParaRPr lang="pt-BR" sz="1400" kern="0">
                <a:solidFill>
                  <a:srgbClr val="000000"/>
                </a:solidFill>
                <a:latin typeface="Arial" panose="020B0604020202020204"/>
                <a:ea typeface="MS PGothic" panose="020B0600070205080204" pitchFamily="34" charset="-128"/>
                <a:cs typeface="Arial" panose="020B0604020202020204"/>
                <a:sym typeface="Arial" panose="020B0604020202020204"/>
              </a:endParaRPr>
            </a:p>
          </p:txBody>
        </p:sp>
        <p:sp>
          <p:nvSpPr>
            <p:cNvPr id="35" name="Freeform: Shape 34"/>
            <p:cNvSpPr/>
            <p:nvPr/>
          </p:nvSpPr>
          <p:spPr>
            <a:xfrm>
              <a:off x="2060689" y="3969070"/>
              <a:ext cx="77427" cy="88996"/>
            </a:xfrm>
            <a:custGeom>
              <a:avLst/>
              <a:gdLst>
                <a:gd name="connsiteX0" fmla="*/ 0 w 77427"/>
                <a:gd name="connsiteY0" fmla="*/ 0 h 88996"/>
                <a:gd name="connsiteX1" fmla="*/ 77427 w 77427"/>
                <a:gd name="connsiteY1" fmla="*/ 44498 h 88996"/>
                <a:gd name="connsiteX2" fmla="*/ 0 w 77427"/>
                <a:gd name="connsiteY2" fmla="*/ 88997 h 88996"/>
              </a:gdLst>
              <a:ahLst/>
              <a:cxnLst>
                <a:cxn ang="0">
                  <a:pos x="connsiteX0" y="connsiteY0"/>
                </a:cxn>
                <a:cxn ang="0">
                  <a:pos x="connsiteX1" y="connsiteY1"/>
                </a:cxn>
                <a:cxn ang="0">
                  <a:pos x="connsiteX2" y="connsiteY2"/>
                </a:cxn>
              </a:cxnLst>
              <a:rect l="l" t="t" r="r" b="b"/>
              <a:pathLst>
                <a:path w="77427" h="88996">
                  <a:moveTo>
                    <a:pt x="0" y="0"/>
                  </a:moveTo>
                  <a:lnTo>
                    <a:pt x="77427" y="44498"/>
                  </a:lnTo>
                  <a:lnTo>
                    <a:pt x="0" y="88997"/>
                  </a:lnTo>
                  <a:close/>
                </a:path>
              </a:pathLst>
            </a:custGeom>
            <a:solidFill>
              <a:schemeClr val="accent1"/>
            </a:solidFill>
            <a:ln w="28575" cap="flat">
              <a:solidFill>
                <a:srgbClr val="00B0F0"/>
              </a:solidFill>
              <a:prstDash val="solid"/>
              <a:miter/>
            </a:ln>
          </p:spPr>
          <p:txBody>
            <a:bodyPr rtlCol="0" anchor="ctr"/>
            <a:lstStyle/>
            <a:p>
              <a:pPr defTabSz="1219200">
                <a:buClr>
                  <a:srgbClr val="000000"/>
                </a:buClr>
                <a:defRPr/>
              </a:pPr>
              <a:endParaRPr lang="pt-BR" sz="1400" kern="0">
                <a:solidFill>
                  <a:srgbClr val="000000"/>
                </a:solidFill>
                <a:latin typeface="Arial" panose="020B0604020202020204"/>
                <a:ea typeface="MS PGothic" panose="020B0600070205080204" pitchFamily="34" charset="-128"/>
                <a:cs typeface="Arial" panose="020B0604020202020204"/>
                <a:sym typeface="Arial" panose="020B0604020202020204"/>
              </a:endParaRPr>
            </a:p>
          </p:txBody>
        </p:sp>
      </p:grpSp>
      <p:grpSp>
        <p:nvGrpSpPr>
          <p:cNvPr id="36" name="Graphic 94"/>
          <p:cNvGrpSpPr/>
          <p:nvPr/>
        </p:nvGrpSpPr>
        <p:grpSpPr>
          <a:xfrm>
            <a:off x="1766050" y="4068044"/>
            <a:ext cx="596279" cy="982829"/>
            <a:chOff x="1764461" y="4027410"/>
            <a:chExt cx="596279" cy="1023463"/>
          </a:xfrm>
        </p:grpSpPr>
        <p:sp>
          <p:nvSpPr>
            <p:cNvPr id="37" name="Freeform: Shape 36"/>
            <p:cNvSpPr/>
            <p:nvPr/>
          </p:nvSpPr>
          <p:spPr>
            <a:xfrm>
              <a:off x="1764461" y="4027410"/>
              <a:ext cx="532201" cy="978964"/>
            </a:xfrm>
            <a:custGeom>
              <a:avLst/>
              <a:gdLst>
                <a:gd name="connsiteX0" fmla="*/ 532202 w 532201"/>
                <a:gd name="connsiteY0" fmla="*/ 978965 h 978964"/>
                <a:gd name="connsiteX1" fmla="*/ 335518 w 532201"/>
                <a:gd name="connsiteY1" fmla="*/ 978965 h 978964"/>
                <a:gd name="connsiteX2" fmla="*/ 0 w 532201"/>
                <a:gd name="connsiteY2" fmla="*/ 643447 h 978964"/>
                <a:gd name="connsiteX3" fmla="*/ 0 w 532201"/>
                <a:gd name="connsiteY3" fmla="*/ 335518 h 978964"/>
                <a:gd name="connsiteX4" fmla="*/ 335518 w 532201"/>
                <a:gd name="connsiteY4" fmla="*/ 0 h 978964"/>
                <a:gd name="connsiteX5" fmla="*/ 335518 w 532201"/>
                <a:gd name="connsiteY5" fmla="*/ 0 h 97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201" h="978964">
                  <a:moveTo>
                    <a:pt x="532202" y="978965"/>
                  </a:moveTo>
                  <a:lnTo>
                    <a:pt x="335518" y="978965"/>
                  </a:lnTo>
                  <a:cubicBezTo>
                    <a:pt x="150405" y="978965"/>
                    <a:pt x="0" y="828560"/>
                    <a:pt x="0" y="643447"/>
                  </a:cubicBezTo>
                  <a:lnTo>
                    <a:pt x="0" y="335518"/>
                  </a:lnTo>
                  <a:cubicBezTo>
                    <a:pt x="0" y="150405"/>
                    <a:pt x="150405" y="0"/>
                    <a:pt x="335518" y="0"/>
                  </a:cubicBezTo>
                  <a:lnTo>
                    <a:pt x="335518" y="0"/>
                  </a:lnTo>
                </a:path>
              </a:pathLst>
            </a:custGeom>
            <a:noFill/>
            <a:ln w="28575" cap="flat">
              <a:solidFill>
                <a:srgbClr val="00FF00"/>
              </a:solidFill>
              <a:prstDash val="solid"/>
              <a:miter/>
            </a:ln>
          </p:spPr>
          <p:txBody>
            <a:bodyPr rtlCol="0" anchor="ctr"/>
            <a:lstStyle/>
            <a:p>
              <a:pPr defTabSz="1219200">
                <a:buClr>
                  <a:srgbClr val="000000"/>
                </a:buClr>
                <a:defRPr/>
              </a:pPr>
              <a:endParaRPr lang="pt-BR" sz="1400" kern="0">
                <a:solidFill>
                  <a:srgbClr val="000000"/>
                </a:solidFill>
                <a:latin typeface="Arial" panose="020B0604020202020204"/>
                <a:ea typeface="MS PGothic" panose="020B0600070205080204" pitchFamily="34" charset="-128"/>
                <a:cs typeface="Arial" panose="020B0604020202020204"/>
                <a:sym typeface="Arial" panose="020B0604020202020204"/>
              </a:endParaRPr>
            </a:p>
          </p:txBody>
        </p:sp>
        <p:sp>
          <p:nvSpPr>
            <p:cNvPr id="38" name="Freeform: Shape 37"/>
            <p:cNvSpPr/>
            <p:nvPr/>
          </p:nvSpPr>
          <p:spPr>
            <a:xfrm>
              <a:off x="2283313" y="4961877"/>
              <a:ext cx="77427" cy="88996"/>
            </a:xfrm>
            <a:custGeom>
              <a:avLst/>
              <a:gdLst>
                <a:gd name="connsiteX0" fmla="*/ 0 w 77427"/>
                <a:gd name="connsiteY0" fmla="*/ 0 h 88996"/>
                <a:gd name="connsiteX1" fmla="*/ 77427 w 77427"/>
                <a:gd name="connsiteY1" fmla="*/ 44498 h 88996"/>
                <a:gd name="connsiteX2" fmla="*/ 0 w 77427"/>
                <a:gd name="connsiteY2" fmla="*/ 88997 h 88996"/>
              </a:gdLst>
              <a:ahLst/>
              <a:cxnLst>
                <a:cxn ang="0">
                  <a:pos x="connsiteX0" y="connsiteY0"/>
                </a:cxn>
                <a:cxn ang="0">
                  <a:pos x="connsiteX1" y="connsiteY1"/>
                </a:cxn>
                <a:cxn ang="0">
                  <a:pos x="connsiteX2" y="connsiteY2"/>
                </a:cxn>
              </a:cxnLst>
              <a:rect l="l" t="t" r="r" b="b"/>
              <a:pathLst>
                <a:path w="77427" h="88996">
                  <a:moveTo>
                    <a:pt x="0" y="0"/>
                  </a:moveTo>
                  <a:lnTo>
                    <a:pt x="77427" y="44498"/>
                  </a:lnTo>
                  <a:lnTo>
                    <a:pt x="0" y="88997"/>
                  </a:lnTo>
                  <a:close/>
                </a:path>
              </a:pathLst>
            </a:custGeom>
            <a:solidFill>
              <a:schemeClr val="accent1"/>
            </a:solidFill>
            <a:ln w="28575" cap="flat">
              <a:solidFill>
                <a:srgbClr val="00FF00"/>
              </a:solidFill>
              <a:prstDash val="solid"/>
              <a:miter/>
            </a:ln>
          </p:spPr>
          <p:txBody>
            <a:bodyPr rtlCol="0" anchor="ctr"/>
            <a:lstStyle/>
            <a:p>
              <a:pPr defTabSz="1219200">
                <a:buClr>
                  <a:srgbClr val="000000"/>
                </a:buClr>
                <a:defRPr/>
              </a:pPr>
              <a:endParaRPr lang="pt-BR" sz="1400" kern="0" dirty="0">
                <a:solidFill>
                  <a:srgbClr val="000000"/>
                </a:solidFill>
                <a:latin typeface="Arial" panose="020B0604020202020204"/>
                <a:ea typeface="MS PGothic" panose="020B0600070205080204" pitchFamily="34" charset="-128"/>
                <a:cs typeface="Arial" panose="020B0604020202020204"/>
                <a:sym typeface="Arial" panose="020B0604020202020204"/>
              </a:endParaRPr>
            </a:p>
          </p:txBody>
        </p:sp>
      </p:grpSp>
      <p:grpSp>
        <p:nvGrpSpPr>
          <p:cNvPr id="39" name="Graphic 95"/>
          <p:cNvGrpSpPr/>
          <p:nvPr/>
        </p:nvGrpSpPr>
        <p:grpSpPr>
          <a:xfrm>
            <a:off x="1991769" y="5103585"/>
            <a:ext cx="596279" cy="940097"/>
            <a:chOff x="1990179" y="5020218"/>
            <a:chExt cx="596279" cy="1023463"/>
          </a:xfrm>
        </p:grpSpPr>
        <p:sp>
          <p:nvSpPr>
            <p:cNvPr id="40" name="Freeform: Shape 39"/>
            <p:cNvSpPr/>
            <p:nvPr/>
          </p:nvSpPr>
          <p:spPr>
            <a:xfrm>
              <a:off x="1990179" y="5020218"/>
              <a:ext cx="532201" cy="978964"/>
            </a:xfrm>
            <a:custGeom>
              <a:avLst/>
              <a:gdLst>
                <a:gd name="connsiteX0" fmla="*/ 532202 w 532201"/>
                <a:gd name="connsiteY0" fmla="*/ 978965 h 978964"/>
                <a:gd name="connsiteX1" fmla="*/ 335518 w 532201"/>
                <a:gd name="connsiteY1" fmla="*/ 978965 h 978964"/>
                <a:gd name="connsiteX2" fmla="*/ 0 w 532201"/>
                <a:gd name="connsiteY2" fmla="*/ 643447 h 978964"/>
                <a:gd name="connsiteX3" fmla="*/ 0 w 532201"/>
                <a:gd name="connsiteY3" fmla="*/ 335518 h 978964"/>
                <a:gd name="connsiteX4" fmla="*/ 335518 w 532201"/>
                <a:gd name="connsiteY4" fmla="*/ 0 h 978964"/>
                <a:gd name="connsiteX5" fmla="*/ 335518 w 532201"/>
                <a:gd name="connsiteY5" fmla="*/ 0 h 97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201" h="978964">
                  <a:moveTo>
                    <a:pt x="532202" y="978965"/>
                  </a:moveTo>
                  <a:lnTo>
                    <a:pt x="335518" y="978965"/>
                  </a:lnTo>
                  <a:cubicBezTo>
                    <a:pt x="150405" y="978965"/>
                    <a:pt x="0" y="828560"/>
                    <a:pt x="0" y="643447"/>
                  </a:cubicBezTo>
                  <a:lnTo>
                    <a:pt x="0" y="335518"/>
                  </a:lnTo>
                  <a:cubicBezTo>
                    <a:pt x="0" y="150405"/>
                    <a:pt x="150405" y="0"/>
                    <a:pt x="335518" y="0"/>
                  </a:cubicBezTo>
                  <a:lnTo>
                    <a:pt x="335518" y="0"/>
                  </a:lnTo>
                </a:path>
              </a:pathLst>
            </a:custGeom>
            <a:noFill/>
            <a:ln w="28575" cap="flat">
              <a:solidFill>
                <a:srgbClr val="FF3300"/>
              </a:solidFill>
              <a:prstDash val="solid"/>
              <a:miter/>
            </a:ln>
          </p:spPr>
          <p:txBody>
            <a:bodyPr rtlCol="0" anchor="ctr"/>
            <a:lstStyle/>
            <a:p>
              <a:pPr defTabSz="1219200">
                <a:buClr>
                  <a:srgbClr val="000000"/>
                </a:buClr>
                <a:defRPr/>
              </a:pPr>
              <a:endParaRPr lang="pt-BR" sz="1400" kern="0">
                <a:solidFill>
                  <a:srgbClr val="000000"/>
                </a:solidFill>
                <a:latin typeface="Arial" panose="020B0604020202020204"/>
                <a:ea typeface="MS PGothic" panose="020B0600070205080204" pitchFamily="34" charset="-128"/>
                <a:cs typeface="Arial" panose="020B0604020202020204"/>
                <a:sym typeface="Arial" panose="020B0604020202020204"/>
              </a:endParaRPr>
            </a:p>
          </p:txBody>
        </p:sp>
        <p:sp>
          <p:nvSpPr>
            <p:cNvPr id="41" name="Freeform: Shape 40"/>
            <p:cNvSpPr/>
            <p:nvPr/>
          </p:nvSpPr>
          <p:spPr>
            <a:xfrm>
              <a:off x="2509031" y="5954685"/>
              <a:ext cx="77427" cy="88996"/>
            </a:xfrm>
            <a:custGeom>
              <a:avLst/>
              <a:gdLst>
                <a:gd name="connsiteX0" fmla="*/ 0 w 77427"/>
                <a:gd name="connsiteY0" fmla="*/ 0 h 88996"/>
                <a:gd name="connsiteX1" fmla="*/ 77427 w 77427"/>
                <a:gd name="connsiteY1" fmla="*/ 44498 h 88996"/>
                <a:gd name="connsiteX2" fmla="*/ 0 w 77427"/>
                <a:gd name="connsiteY2" fmla="*/ 88997 h 88996"/>
              </a:gdLst>
              <a:ahLst/>
              <a:cxnLst>
                <a:cxn ang="0">
                  <a:pos x="connsiteX0" y="connsiteY0"/>
                </a:cxn>
                <a:cxn ang="0">
                  <a:pos x="connsiteX1" y="connsiteY1"/>
                </a:cxn>
                <a:cxn ang="0">
                  <a:pos x="connsiteX2" y="connsiteY2"/>
                </a:cxn>
              </a:cxnLst>
              <a:rect l="l" t="t" r="r" b="b"/>
              <a:pathLst>
                <a:path w="77427" h="88996">
                  <a:moveTo>
                    <a:pt x="0" y="0"/>
                  </a:moveTo>
                  <a:lnTo>
                    <a:pt x="77427" y="44498"/>
                  </a:lnTo>
                  <a:lnTo>
                    <a:pt x="0" y="88997"/>
                  </a:lnTo>
                  <a:close/>
                </a:path>
              </a:pathLst>
            </a:custGeom>
            <a:solidFill>
              <a:srgbClr val="4762EA"/>
            </a:solidFill>
            <a:ln w="28575" cap="flat">
              <a:solidFill>
                <a:srgbClr val="FF3300"/>
              </a:solidFill>
              <a:prstDash val="solid"/>
              <a:miter/>
            </a:ln>
          </p:spPr>
          <p:txBody>
            <a:bodyPr rtlCol="0" anchor="ctr"/>
            <a:lstStyle/>
            <a:p>
              <a:pPr defTabSz="1219200">
                <a:buClr>
                  <a:srgbClr val="000000"/>
                </a:buClr>
                <a:defRPr/>
              </a:pPr>
              <a:endParaRPr lang="pt-BR" sz="1400" kern="0">
                <a:solidFill>
                  <a:srgbClr val="000000"/>
                </a:solidFill>
                <a:latin typeface="Arial" panose="020B0604020202020204"/>
                <a:ea typeface="MS PGothic" panose="020B0600070205080204" pitchFamily="34" charset="-128"/>
                <a:cs typeface="Arial" panose="020B0604020202020204"/>
                <a:sym typeface="Arial" panose="020B0604020202020204"/>
              </a:endParaRPr>
            </a:p>
          </p:txBody>
        </p:sp>
      </p:grpSp>
      <p:sp>
        <p:nvSpPr>
          <p:cNvPr id="66" name="TextBox 65"/>
          <p:cNvSpPr txBox="1"/>
          <p:nvPr/>
        </p:nvSpPr>
        <p:spPr>
          <a:xfrm>
            <a:off x="1947334" y="2766196"/>
            <a:ext cx="446111" cy="400110"/>
          </a:xfrm>
          <a:prstGeom prst="rect">
            <a:avLst/>
          </a:prstGeom>
          <a:solidFill>
            <a:srgbClr val="00B0F0"/>
          </a:solidFill>
        </p:spPr>
        <p:txBody>
          <a:bodyPr wrap="square" rtlCol="0">
            <a:spAutoFit/>
          </a:bodyPr>
          <a:lstStyle/>
          <a:p>
            <a:pPr algn="ctr" defTabSz="1219200">
              <a:buClr>
                <a:srgbClr val="000000"/>
              </a:buClr>
              <a:defRPr/>
            </a:pPr>
            <a:r>
              <a:rPr lang="en-US" sz="2000" b="1" kern="0" dirty="0">
                <a:solidFill>
                  <a:srgbClr val="FFFFFF"/>
                </a:solidFill>
                <a:latin typeface="Arial" panose="020B0604020202020204"/>
                <a:ea typeface="MS PGothic" panose="020B0600070205080204" pitchFamily="34" charset="-128"/>
                <a:cs typeface="Arial" panose="020B0604020202020204"/>
                <a:sym typeface="Arial" panose="020B0604020202020204"/>
              </a:rPr>
              <a:t>2</a:t>
            </a:r>
          </a:p>
        </p:txBody>
      </p:sp>
      <p:sp>
        <p:nvSpPr>
          <p:cNvPr id="67" name="TextBox 66"/>
          <p:cNvSpPr txBox="1"/>
          <p:nvPr/>
        </p:nvSpPr>
        <p:spPr>
          <a:xfrm>
            <a:off x="2239921" y="3800551"/>
            <a:ext cx="445284" cy="400110"/>
          </a:xfrm>
          <a:prstGeom prst="rect">
            <a:avLst/>
          </a:prstGeom>
          <a:solidFill>
            <a:srgbClr val="00FF00"/>
          </a:solidFill>
        </p:spPr>
        <p:txBody>
          <a:bodyPr wrap="square" rtlCol="0">
            <a:spAutoFit/>
          </a:bodyPr>
          <a:lstStyle/>
          <a:p>
            <a:pPr algn="ctr" defTabSz="1219200">
              <a:buClr>
                <a:srgbClr val="000000"/>
              </a:buClr>
              <a:defRPr/>
            </a:pPr>
            <a:r>
              <a:rPr lang="en-US" sz="2000" b="1" kern="0" dirty="0">
                <a:solidFill>
                  <a:srgbClr val="FFFFFF"/>
                </a:solidFill>
                <a:latin typeface="Arial" panose="020B0604020202020204"/>
                <a:ea typeface="MS PGothic" panose="020B0600070205080204" pitchFamily="34" charset="-128"/>
                <a:cs typeface="Arial" panose="020B0604020202020204"/>
                <a:sym typeface="Arial" panose="020B0604020202020204"/>
              </a:rPr>
              <a:t>3</a:t>
            </a:r>
          </a:p>
        </p:txBody>
      </p:sp>
      <p:sp>
        <p:nvSpPr>
          <p:cNvPr id="68" name="TextBox 67"/>
          <p:cNvSpPr txBox="1"/>
          <p:nvPr/>
        </p:nvSpPr>
        <p:spPr>
          <a:xfrm>
            <a:off x="2776056" y="5755273"/>
            <a:ext cx="327333" cy="400110"/>
          </a:xfrm>
          <a:prstGeom prst="rect">
            <a:avLst/>
          </a:prstGeom>
          <a:solidFill>
            <a:srgbClr val="3333FF"/>
          </a:solidFill>
        </p:spPr>
        <p:txBody>
          <a:bodyPr wrap="none" rtlCol="0">
            <a:spAutoFit/>
          </a:bodyPr>
          <a:lstStyle/>
          <a:p>
            <a:pPr algn="ctr" defTabSz="1219200">
              <a:buClr>
                <a:srgbClr val="000000"/>
              </a:buClr>
              <a:defRPr/>
            </a:pPr>
            <a:r>
              <a:rPr lang="en-US" sz="2000" b="1" kern="0" dirty="0">
                <a:solidFill>
                  <a:srgbClr val="FFFFFF"/>
                </a:solidFill>
                <a:latin typeface="Arial" panose="020B0604020202020204"/>
                <a:ea typeface="MS PGothic" panose="020B0600070205080204" pitchFamily="34" charset="-128"/>
                <a:cs typeface="Arial" panose="020B0604020202020204"/>
                <a:sym typeface="Arial" panose="020B0604020202020204"/>
              </a:rPr>
              <a:t>5</a:t>
            </a:r>
          </a:p>
        </p:txBody>
      </p:sp>
      <p:sp>
        <p:nvSpPr>
          <p:cNvPr id="2" name="TextBox 1"/>
          <p:cNvSpPr txBox="1"/>
          <p:nvPr/>
        </p:nvSpPr>
        <p:spPr>
          <a:xfrm>
            <a:off x="2495602" y="1070437"/>
            <a:ext cx="2627828" cy="769441"/>
          </a:xfrm>
          <a:prstGeom prst="rect">
            <a:avLst/>
          </a:prstGeom>
          <a:noFill/>
        </p:spPr>
        <p:txBody>
          <a:bodyPr wrap="square" rtlCol="0">
            <a:spAutoFit/>
          </a:bodyPr>
          <a:lstStyle/>
          <a:p>
            <a:pPr defTabSz="1219200">
              <a:buClr>
                <a:srgbClr val="000000"/>
              </a:buClr>
              <a:defRPr/>
            </a:pPr>
            <a:r>
              <a:rPr lang="en-US" sz="4400" b="1" kern="0" dirty="0">
                <a:solidFill>
                  <a:srgbClr val="000000"/>
                </a:solidFill>
                <a:latin typeface="Cambria" panose="02040503050406030204" pitchFamily="18" charset="0"/>
                <a:ea typeface="Cambria" panose="02040503050406030204" pitchFamily="18" charset="0"/>
                <a:cs typeface="Arial" panose="020B0604020202020204"/>
                <a:sym typeface="Arial" panose="020B0604020202020204"/>
              </a:rPr>
              <a:t>Old</a:t>
            </a:r>
          </a:p>
        </p:txBody>
      </p:sp>
      <p:sp>
        <p:nvSpPr>
          <p:cNvPr id="3" name="TextBox 2"/>
          <p:cNvSpPr txBox="1"/>
          <p:nvPr/>
        </p:nvSpPr>
        <p:spPr>
          <a:xfrm>
            <a:off x="7262826" y="1047660"/>
            <a:ext cx="1582831" cy="769441"/>
          </a:xfrm>
          <a:prstGeom prst="rect">
            <a:avLst/>
          </a:prstGeom>
          <a:noFill/>
        </p:spPr>
        <p:txBody>
          <a:bodyPr wrap="square" rtlCol="0">
            <a:spAutoFit/>
          </a:bodyPr>
          <a:lstStyle>
            <a:defPPr>
              <a:defRPr lang="en-US"/>
            </a:defPPr>
            <a:lvl1pPr defTabSz="1219200">
              <a:buClr>
                <a:srgbClr val="000000"/>
              </a:buClr>
              <a:defRPr sz="4400" b="1" kern="0">
                <a:solidFill>
                  <a:srgbClr val="000000"/>
                </a:solidFill>
                <a:latin typeface="Cambria" panose="02040503050406030204" pitchFamily="18" charset="0"/>
                <a:ea typeface="Cambria" panose="02040503050406030204" pitchFamily="18" charset="0"/>
                <a:cs typeface="Arial" panose="020B0604020202020204"/>
              </a:defRPr>
            </a:lvl1pPr>
          </a:lstStyle>
          <a:p>
            <a:r>
              <a:rPr lang="en-US" dirty="0">
                <a:solidFill>
                  <a:srgbClr val="FF0000"/>
                </a:solidFill>
                <a:sym typeface="Arial" panose="020B0604020202020204"/>
              </a:rPr>
              <a:t>New</a:t>
            </a:r>
          </a:p>
        </p:txBody>
      </p:sp>
      <p:sp>
        <p:nvSpPr>
          <p:cNvPr id="4" name="Title 10"/>
          <p:cNvSpPr txBox="1"/>
          <p:nvPr/>
        </p:nvSpPr>
        <p:spPr>
          <a:xfrm>
            <a:off x="145928" y="244840"/>
            <a:ext cx="11944472" cy="779761"/>
          </a:xfrm>
          <a:prstGeom prst="rect">
            <a:avLst/>
          </a:prstGeom>
          <a:noFill/>
          <a:ln>
            <a:noFill/>
          </a:ln>
        </p:spPr>
        <p:txBody>
          <a:bodyPr spcFirstLastPara="1" wrap="square" lIns="121900" tIns="60933" rIns="121900" bIns="60933" anchor="ctr"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panose="020B060402020202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ctr" rtl="0">
              <a:lnSpc>
                <a:spcPct val="100000"/>
              </a:lnSpc>
              <a:spcBef>
                <a:spcPts val="0"/>
              </a:spcBef>
              <a:spcAft>
                <a:spcPts val="0"/>
              </a:spcAft>
              <a:buClr>
                <a:srgbClr val="000000"/>
              </a:buClr>
              <a:buSzPts val="1400"/>
              <a:buFont typeface="Arial" panose="020B060402020202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ctr" rtl="0">
              <a:lnSpc>
                <a:spcPct val="100000"/>
              </a:lnSpc>
              <a:spcBef>
                <a:spcPts val="0"/>
              </a:spcBef>
              <a:spcAft>
                <a:spcPts val="0"/>
              </a:spcAft>
              <a:buClr>
                <a:srgbClr val="000000"/>
              </a:buClr>
              <a:buSzPts val="1400"/>
              <a:buFont typeface="Arial" panose="020B060402020202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ctr" rtl="0">
              <a:lnSpc>
                <a:spcPct val="100000"/>
              </a:lnSpc>
              <a:spcBef>
                <a:spcPts val="0"/>
              </a:spcBef>
              <a:spcAft>
                <a:spcPts val="0"/>
              </a:spcAft>
              <a:buClr>
                <a:srgbClr val="000000"/>
              </a:buClr>
              <a:buSzPts val="1400"/>
              <a:buFont typeface="Arial" panose="020B060402020202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ctr" rtl="0">
              <a:lnSpc>
                <a:spcPct val="100000"/>
              </a:lnSpc>
              <a:spcBef>
                <a:spcPts val="0"/>
              </a:spcBef>
              <a:spcAft>
                <a:spcPts val="0"/>
              </a:spcAft>
              <a:buClr>
                <a:srgbClr val="000000"/>
              </a:buClr>
              <a:buSzPts val="1400"/>
              <a:buFont typeface="Arial" panose="020B060402020202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ctr" rtl="0">
              <a:lnSpc>
                <a:spcPct val="100000"/>
              </a:lnSpc>
              <a:spcBef>
                <a:spcPts val="0"/>
              </a:spcBef>
              <a:spcAft>
                <a:spcPts val="0"/>
              </a:spcAft>
              <a:buClr>
                <a:srgbClr val="000000"/>
              </a:buClr>
              <a:buSzPts val="1400"/>
              <a:buFont typeface="Arial" panose="020B060402020202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ctr" rtl="0">
              <a:lnSpc>
                <a:spcPct val="100000"/>
              </a:lnSpc>
              <a:spcBef>
                <a:spcPts val="0"/>
              </a:spcBef>
              <a:spcAft>
                <a:spcPts val="0"/>
              </a:spcAft>
              <a:buClr>
                <a:srgbClr val="000000"/>
              </a:buClr>
              <a:buSzPts val="1400"/>
              <a:buFont typeface="Arial" panose="020B060402020202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ctr" rtl="0">
              <a:lnSpc>
                <a:spcPct val="100000"/>
              </a:lnSpc>
              <a:spcBef>
                <a:spcPts val="0"/>
              </a:spcBef>
              <a:spcAft>
                <a:spcPts val="0"/>
              </a:spcAft>
              <a:buClr>
                <a:srgbClr val="000000"/>
              </a:buClr>
              <a:buSzPts val="1400"/>
              <a:buFont typeface="Arial" panose="020B060402020202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ctr" rtl="0">
              <a:lnSpc>
                <a:spcPct val="100000"/>
              </a:lnSpc>
              <a:spcBef>
                <a:spcPts val="0"/>
              </a:spcBef>
              <a:spcAft>
                <a:spcPts val="0"/>
              </a:spcAft>
              <a:buClr>
                <a:srgbClr val="000000"/>
              </a:buClr>
              <a:buSzPts val="1400"/>
              <a:buFont typeface="Arial" panose="020B060402020202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pPr algn="l" defTabSz="1219200">
              <a:defRPr/>
            </a:pPr>
            <a:r>
              <a:rPr lang="en-US" sz="4800" b="1" kern="0" dirty="0">
                <a:solidFill>
                  <a:srgbClr val="FF0000"/>
                </a:solidFill>
                <a:latin typeface="Cambria" panose="02040503050406030204" pitchFamily="18" charset="0"/>
                <a:ea typeface="Cambria" panose="02040503050406030204" pitchFamily="18" charset="0"/>
              </a:rPr>
              <a:t>What’s new</a:t>
            </a:r>
            <a:r>
              <a:rPr lang="en-US" sz="3600" b="1" i="1" kern="0" dirty="0">
                <a:solidFill>
                  <a:srgbClr val="000000"/>
                </a:solidFill>
                <a:latin typeface="Cambria" panose="02040503050406030204" pitchFamily="18" charset="0"/>
                <a:ea typeface="Cambria" panose="02040503050406030204" pitchFamily="18" charset="0"/>
              </a:rPr>
              <a:t>= </a:t>
            </a:r>
            <a:r>
              <a:rPr lang="en-US" sz="3600" b="1" i="1" u="sng" kern="0" dirty="0">
                <a:solidFill>
                  <a:srgbClr val="000000"/>
                </a:solidFill>
                <a:latin typeface="Cambria" panose="02040503050406030204" pitchFamily="18" charset="0"/>
                <a:ea typeface="Cambria" panose="02040503050406030204" pitchFamily="18" charset="0"/>
              </a:rPr>
              <a:t>From Institutional</a:t>
            </a:r>
            <a:r>
              <a:rPr lang="en-US" sz="3600" b="1" i="1" kern="0" dirty="0">
                <a:solidFill>
                  <a:srgbClr val="000000"/>
                </a:solidFill>
                <a:latin typeface="Cambria" panose="02040503050406030204" pitchFamily="18" charset="0"/>
                <a:ea typeface="Cambria" panose="02040503050406030204" pitchFamily="18" charset="0"/>
              </a:rPr>
              <a:t>       </a:t>
            </a:r>
            <a:r>
              <a:rPr lang="en-US" sz="3600" b="1" i="1" u="sng" kern="0" dirty="0">
                <a:solidFill>
                  <a:srgbClr val="000000"/>
                </a:solidFill>
                <a:latin typeface="Cambria" panose="02040503050406030204" pitchFamily="18" charset="0"/>
                <a:ea typeface="Cambria" panose="02040503050406030204" pitchFamily="18" charset="0"/>
              </a:rPr>
              <a:t>Student Centered  </a:t>
            </a:r>
          </a:p>
        </p:txBody>
      </p:sp>
      <p:cxnSp>
        <p:nvCxnSpPr>
          <p:cNvPr id="6" name="Straight Arrow Connector 5"/>
          <p:cNvCxnSpPr/>
          <p:nvPr/>
        </p:nvCxnSpPr>
        <p:spPr>
          <a:xfrm flipV="1">
            <a:off x="7713642" y="726714"/>
            <a:ext cx="566839" cy="5968"/>
          </a:xfrm>
          <a:prstGeom prst="straightConnector1">
            <a:avLst/>
          </a:prstGeom>
          <a:ln w="69850">
            <a:solidFill>
              <a:srgbClr val="FF0000"/>
            </a:solidFill>
            <a:tailEnd type="triangle"/>
          </a:ln>
        </p:spPr>
        <p:style>
          <a:lnRef idx="2">
            <a:schemeClr val="dk1"/>
          </a:lnRef>
          <a:fillRef idx="0">
            <a:schemeClr val="dk1"/>
          </a:fillRef>
          <a:effectRef idx="1">
            <a:schemeClr val="dk1"/>
          </a:effectRef>
          <a:fontRef idx="minor">
            <a:schemeClr val="tx1"/>
          </a:fontRef>
        </p:style>
      </p:cxnSp>
    </p:spTree>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0AFD9-9B28-4987-9F23-CB182451C72D}"/>
              </a:ext>
            </a:extLst>
          </p:cNvPr>
          <p:cNvSpPr>
            <a:spLocks noGrp="1"/>
          </p:cNvSpPr>
          <p:nvPr>
            <p:ph type="title"/>
          </p:nvPr>
        </p:nvSpPr>
        <p:spPr>
          <a:xfrm>
            <a:off x="609600" y="29159"/>
            <a:ext cx="10972800" cy="1039730"/>
          </a:xfrm>
        </p:spPr>
        <p:txBody>
          <a:bodyPr/>
          <a:lstStyle/>
          <a:p>
            <a:r>
              <a:rPr lang="en-US" sz="2933" b="1" dirty="0">
                <a:latin typeface="Cambria" panose="02040503050406030204" pitchFamily="18" charset="0"/>
                <a:ea typeface="Cambria" panose="02040503050406030204" pitchFamily="18" charset="0"/>
              </a:rPr>
              <a:t>Subsequent Applications on Mobile</a:t>
            </a:r>
            <a:endParaRPr lang="en-KE" sz="2933" dirty="0">
              <a:latin typeface="Cambria" panose="02040503050406030204" pitchFamily="18" charset="0"/>
              <a:ea typeface="Cambria" panose="02040503050406030204" pitchFamily="18" charset="0"/>
            </a:endParaRPr>
          </a:p>
        </p:txBody>
      </p:sp>
      <p:pic>
        <p:nvPicPr>
          <p:cNvPr id="19460" name="Picture 4">
            <a:extLst>
              <a:ext uri="{FF2B5EF4-FFF2-40B4-BE49-F238E27FC236}">
                <a16:creationId xmlns:a16="http://schemas.microsoft.com/office/drawing/2014/main" id="{543952AE-F4E3-468F-9CDE-5C98BA2C96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189249"/>
            <a:ext cx="7873218" cy="4246381"/>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4" descr="A telephone with a remote control&#10;&#10;Description automatically generated">
            <a:extLst>
              <a:ext uri="{FF2B5EF4-FFF2-40B4-BE49-F238E27FC236}">
                <a16:creationId xmlns:a16="http://schemas.microsoft.com/office/drawing/2014/main" id="{AD1AB9E5-5885-456D-AF4F-0EFFC30A5668}"/>
              </a:ext>
            </a:extLst>
          </p:cNvPr>
          <p:cNvPicPr>
            <a:picLocks noGrp="1" noChangeAspect="1"/>
          </p:cNvPicPr>
          <p:nvPr>
            <p:ph idx="1"/>
          </p:nvPr>
        </p:nvPicPr>
        <p:blipFill>
          <a:blip r:embed="rId4"/>
          <a:stretch>
            <a:fillRect/>
          </a:stretch>
        </p:blipFill>
        <p:spPr>
          <a:xfrm>
            <a:off x="7941821" y="1189251"/>
            <a:ext cx="4250179" cy="4366740"/>
          </a:xfrm>
        </p:spPr>
      </p:pic>
      <p:sp>
        <p:nvSpPr>
          <p:cNvPr id="3" name="TextBox 2">
            <a:extLst>
              <a:ext uri="{FF2B5EF4-FFF2-40B4-BE49-F238E27FC236}">
                <a16:creationId xmlns:a16="http://schemas.microsoft.com/office/drawing/2014/main" id="{FCE9A990-3AFC-4B79-9F94-E101FD83F659}"/>
              </a:ext>
            </a:extLst>
          </p:cNvPr>
          <p:cNvSpPr txBox="1"/>
          <p:nvPr/>
        </p:nvSpPr>
        <p:spPr>
          <a:xfrm>
            <a:off x="9269581" y="3729115"/>
            <a:ext cx="2312820" cy="666786"/>
          </a:xfrm>
          <a:prstGeom prst="rect">
            <a:avLst/>
          </a:prstGeom>
          <a:noFill/>
        </p:spPr>
        <p:txBody>
          <a:bodyPr wrap="square" rtlCol="0">
            <a:spAutoFit/>
          </a:bodyPr>
          <a:lstStyle/>
          <a:p>
            <a:r>
              <a:rPr lang="en-US" sz="3733" dirty="0">
                <a:latin typeface="Cambria" panose="02040503050406030204" pitchFamily="18" charset="0"/>
                <a:ea typeface="Cambria" panose="02040503050406030204" pitchFamily="18" charset="0"/>
              </a:rPr>
              <a:t>*</a:t>
            </a:r>
            <a:r>
              <a:rPr lang="en-US" sz="3733" b="1" dirty="0">
                <a:latin typeface="Cambria" panose="02040503050406030204" pitchFamily="18" charset="0"/>
                <a:ea typeface="Cambria" panose="02040503050406030204" pitchFamily="18" charset="0"/>
              </a:rPr>
              <a:t>642#</a:t>
            </a:r>
          </a:p>
        </p:txBody>
      </p:sp>
      <p:pic>
        <p:nvPicPr>
          <p:cNvPr id="5" name="Picture 4">
            <a:extLst>
              <a:ext uri="{FF2B5EF4-FFF2-40B4-BE49-F238E27FC236}">
                <a16:creationId xmlns:a16="http://schemas.microsoft.com/office/drawing/2014/main" id="{D7AD3A30-A495-71EF-04D2-41A7AF252A89}"/>
              </a:ext>
            </a:extLst>
          </p:cNvPr>
          <p:cNvPicPr>
            <a:picLocks noChangeAspect="1"/>
          </p:cNvPicPr>
          <p:nvPr/>
        </p:nvPicPr>
        <p:blipFill>
          <a:blip r:embed="rId5"/>
          <a:stretch>
            <a:fillRect/>
          </a:stretch>
        </p:blipFill>
        <p:spPr>
          <a:xfrm>
            <a:off x="10964" y="5555992"/>
            <a:ext cx="12161520" cy="1302008"/>
          </a:xfrm>
          <a:prstGeom prst="rect">
            <a:avLst/>
          </a:prstGeom>
        </p:spPr>
      </p:pic>
    </p:spTree>
    <p:extLst>
      <p:ext uri="{BB962C8B-B14F-4D97-AF65-F5344CB8AC3E}">
        <p14:creationId xmlns:p14="http://schemas.microsoft.com/office/powerpoint/2010/main" val="2919223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C74BD-6046-6173-96CB-C93583630D37}"/>
            </a:ext>
          </a:extLst>
        </p:cNvPr>
        <p:cNvGrpSpPr/>
        <p:nvPr/>
      </p:nvGrpSpPr>
      <p:grpSpPr>
        <a:xfrm>
          <a:off x="0" y="0"/>
          <a:ext cx="0" cy="0"/>
          <a:chOff x="0" y="0"/>
          <a:chExt cx="0" cy="0"/>
        </a:xfrm>
      </p:grpSpPr>
      <p:pic>
        <p:nvPicPr>
          <p:cNvPr id="5122" name="Picture 2" descr="Image">
            <a:extLst>
              <a:ext uri="{FF2B5EF4-FFF2-40B4-BE49-F238E27FC236}">
                <a16:creationId xmlns:a16="http://schemas.microsoft.com/office/drawing/2014/main" id="{16F4C5E8-60AC-E6FE-64B9-56A4E13406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9232" y="0"/>
            <a:ext cx="7502768" cy="5500468"/>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BA42A27A-7F39-06C0-679B-3A0D69CCB72F}"/>
              </a:ext>
            </a:extLst>
          </p:cNvPr>
          <p:cNvSpPr/>
          <p:nvPr/>
        </p:nvSpPr>
        <p:spPr>
          <a:xfrm>
            <a:off x="107184" y="742882"/>
            <a:ext cx="4582048" cy="3487167"/>
          </a:xfrm>
          <a:prstGeom prst="homePlate">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vert="horz" lIns="121920" tIns="60960" rIns="121920" bIns="60960" rtlCol="0" anchor="t">
            <a:normAutofit/>
          </a:bodyPr>
          <a:lstStyle/>
          <a:p>
            <a:pPr algn="ctr">
              <a:lnSpc>
                <a:spcPct val="90000"/>
              </a:lnSpc>
              <a:spcBef>
                <a:spcPct val="0"/>
              </a:spcBef>
              <a:spcAft>
                <a:spcPts val="800"/>
              </a:spcAft>
            </a:pPr>
            <a:endParaRPr lang="en-US" sz="4000" dirty="0">
              <a:solidFill>
                <a:srgbClr val="FFFFFF"/>
              </a:solidFill>
              <a:latin typeface="+mj-lt"/>
              <a:ea typeface="+mj-ea"/>
              <a:cs typeface="+mj-cs"/>
            </a:endParaRPr>
          </a:p>
          <a:p>
            <a:pPr algn="ctr">
              <a:lnSpc>
                <a:spcPct val="90000"/>
              </a:lnSpc>
              <a:spcBef>
                <a:spcPct val="0"/>
              </a:spcBef>
              <a:spcAft>
                <a:spcPts val="800"/>
              </a:spcAft>
            </a:pPr>
            <a:endParaRPr lang="en-US" sz="4000" b="1" dirty="0">
              <a:solidFill>
                <a:srgbClr val="FFFFFF"/>
              </a:solidFill>
              <a:latin typeface="+mj-lt"/>
              <a:ea typeface="+mj-ea"/>
              <a:cs typeface="+mj-cs"/>
            </a:endParaRPr>
          </a:p>
          <a:p>
            <a:pPr algn="ctr">
              <a:lnSpc>
                <a:spcPct val="90000"/>
              </a:lnSpc>
              <a:spcBef>
                <a:spcPct val="0"/>
              </a:spcBef>
              <a:spcAft>
                <a:spcPts val="800"/>
              </a:spcAft>
            </a:pPr>
            <a:r>
              <a:rPr lang="en-US" sz="2933" b="1" dirty="0">
                <a:solidFill>
                  <a:schemeClr val="tx1"/>
                </a:solidFill>
                <a:latin typeface="Cambria" panose="02040503050406030204" pitchFamily="18" charset="0"/>
                <a:ea typeface="Cambria" panose="02040503050406030204" pitchFamily="18" charset="0"/>
                <a:cs typeface="+mj-cs"/>
              </a:rPr>
              <a:t>Applied for a loan/scholarship?</a:t>
            </a:r>
          </a:p>
          <a:p>
            <a:pPr algn="ctr">
              <a:lnSpc>
                <a:spcPct val="90000"/>
              </a:lnSpc>
              <a:spcBef>
                <a:spcPct val="0"/>
              </a:spcBef>
              <a:spcAft>
                <a:spcPts val="800"/>
              </a:spcAft>
            </a:pPr>
            <a:r>
              <a:rPr lang="en-US" sz="2933" b="1" dirty="0">
                <a:solidFill>
                  <a:schemeClr val="tx1"/>
                </a:solidFill>
                <a:latin typeface="Cambria" panose="02040503050406030204" pitchFamily="18" charset="0"/>
                <a:ea typeface="Cambria" panose="02040503050406030204" pitchFamily="18" charset="0"/>
                <a:cs typeface="+mj-cs"/>
              </a:rPr>
              <a:t>Track it via</a:t>
            </a:r>
          </a:p>
        </p:txBody>
      </p:sp>
      <p:pic>
        <p:nvPicPr>
          <p:cNvPr id="3" name="Picture 2">
            <a:extLst>
              <a:ext uri="{FF2B5EF4-FFF2-40B4-BE49-F238E27FC236}">
                <a16:creationId xmlns:a16="http://schemas.microsoft.com/office/drawing/2014/main" id="{E69C48D2-5B08-187D-4D04-CB7BB383E240}"/>
              </a:ext>
            </a:extLst>
          </p:cNvPr>
          <p:cNvPicPr>
            <a:picLocks noChangeAspect="1"/>
          </p:cNvPicPr>
          <p:nvPr/>
        </p:nvPicPr>
        <p:blipFill>
          <a:blip r:embed="rId3"/>
          <a:stretch>
            <a:fillRect/>
          </a:stretch>
        </p:blipFill>
        <p:spPr>
          <a:xfrm>
            <a:off x="14918" y="5555992"/>
            <a:ext cx="12161520" cy="1302008"/>
          </a:xfrm>
          <a:prstGeom prst="rect">
            <a:avLst/>
          </a:prstGeom>
        </p:spPr>
      </p:pic>
    </p:spTree>
    <p:extLst>
      <p:ext uri="{BB962C8B-B14F-4D97-AF65-F5344CB8AC3E}">
        <p14:creationId xmlns:p14="http://schemas.microsoft.com/office/powerpoint/2010/main" val="2400124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FD64060B-85DF-4F60-EF6A-C22FA356F5EB}"/>
              </a:ext>
            </a:extLst>
          </p:cNvPr>
          <p:cNvGrpSpPr/>
          <p:nvPr/>
        </p:nvGrpSpPr>
        <p:grpSpPr bwMode="auto">
          <a:xfrm>
            <a:off x="794661" y="1948012"/>
            <a:ext cx="10580909" cy="3266245"/>
            <a:chOff x="0" y="1558925"/>
            <a:chExt cx="9144000" cy="2468563"/>
          </a:xfrm>
        </p:grpSpPr>
        <p:grpSp>
          <p:nvGrpSpPr>
            <p:cNvPr id="5" name="Group 18">
              <a:extLst>
                <a:ext uri="{FF2B5EF4-FFF2-40B4-BE49-F238E27FC236}">
                  <a16:creationId xmlns:a16="http://schemas.microsoft.com/office/drawing/2014/main" id="{D2EF2A06-8E18-E43B-7CC0-A3CAC4FAECA4}"/>
                </a:ext>
              </a:extLst>
            </p:cNvPr>
            <p:cNvGrpSpPr/>
            <p:nvPr/>
          </p:nvGrpSpPr>
          <p:grpSpPr bwMode="auto">
            <a:xfrm>
              <a:off x="4" y="1558925"/>
              <a:ext cx="4495806" cy="2468563"/>
              <a:chOff x="0" y="982"/>
              <a:chExt cx="2832" cy="1550"/>
            </a:xfrm>
          </p:grpSpPr>
          <p:sp>
            <p:nvSpPr>
              <p:cNvPr id="7" name="Rectangle 19">
                <a:extLst>
                  <a:ext uri="{FF2B5EF4-FFF2-40B4-BE49-F238E27FC236}">
                    <a16:creationId xmlns:a16="http://schemas.microsoft.com/office/drawing/2014/main" id="{56BF53CD-E627-2E35-48CD-465645557642}"/>
                  </a:ext>
                </a:extLst>
              </p:cNvPr>
              <p:cNvSpPr>
                <a:spLocks noChangeArrowheads="1"/>
              </p:cNvSpPr>
              <p:nvPr/>
            </p:nvSpPr>
            <p:spPr bwMode="auto">
              <a:xfrm flipH="1">
                <a:off x="2616" y="982"/>
                <a:ext cx="216" cy="1550"/>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8" name="Rectangle 20">
                <a:extLst>
                  <a:ext uri="{FF2B5EF4-FFF2-40B4-BE49-F238E27FC236}">
                    <a16:creationId xmlns:a16="http://schemas.microsoft.com/office/drawing/2014/main" id="{B539E56A-4C26-7E28-47B5-266366D485C9}"/>
                  </a:ext>
                </a:extLst>
              </p:cNvPr>
              <p:cNvSpPr>
                <a:spLocks noChangeArrowheads="1"/>
              </p:cNvSpPr>
              <p:nvPr/>
            </p:nvSpPr>
            <p:spPr bwMode="auto">
              <a:xfrm flipH="1">
                <a:off x="2432" y="982"/>
                <a:ext cx="154" cy="1550"/>
              </a:xfrm>
              <a:prstGeom prst="rect">
                <a:avLst/>
              </a:prstGeom>
              <a:solidFill>
                <a:srgbClr val="D1D1D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9" name="Rectangle 21">
                <a:extLst>
                  <a:ext uri="{FF2B5EF4-FFF2-40B4-BE49-F238E27FC236}">
                    <a16:creationId xmlns:a16="http://schemas.microsoft.com/office/drawing/2014/main" id="{62E5040D-3349-8927-4C3F-92F877FBB2DD}"/>
                  </a:ext>
                </a:extLst>
              </p:cNvPr>
              <p:cNvSpPr>
                <a:spLocks noChangeArrowheads="1"/>
              </p:cNvSpPr>
              <p:nvPr/>
            </p:nvSpPr>
            <p:spPr bwMode="auto">
              <a:xfrm flipH="1">
                <a:off x="2309" y="982"/>
                <a:ext cx="92" cy="15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10" name="Rectangle 22">
                <a:extLst>
                  <a:ext uri="{FF2B5EF4-FFF2-40B4-BE49-F238E27FC236}">
                    <a16:creationId xmlns:a16="http://schemas.microsoft.com/office/drawing/2014/main" id="{541218A0-525F-EFF0-6D88-1AC453FD2B2D}"/>
                  </a:ext>
                </a:extLst>
              </p:cNvPr>
              <p:cNvSpPr>
                <a:spLocks noChangeArrowheads="1"/>
              </p:cNvSpPr>
              <p:nvPr/>
            </p:nvSpPr>
            <p:spPr bwMode="auto">
              <a:xfrm flipH="1">
                <a:off x="2217" y="982"/>
                <a:ext cx="61" cy="1550"/>
              </a:xfrm>
              <a:prstGeom prst="rect">
                <a:avLst/>
              </a:prstGeom>
              <a:solidFill>
                <a:srgbClr val="D5D5D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11" name="Rectangle 23">
                <a:extLst>
                  <a:ext uri="{FF2B5EF4-FFF2-40B4-BE49-F238E27FC236}">
                    <a16:creationId xmlns:a16="http://schemas.microsoft.com/office/drawing/2014/main" id="{C13651F4-74E0-A66C-EA3B-4BEF85ECBCDC}"/>
                  </a:ext>
                </a:extLst>
              </p:cNvPr>
              <p:cNvSpPr>
                <a:spLocks noChangeArrowheads="1"/>
              </p:cNvSpPr>
              <p:nvPr/>
            </p:nvSpPr>
            <p:spPr bwMode="auto">
              <a:xfrm flipH="1">
                <a:off x="2155" y="982"/>
                <a:ext cx="31" cy="1550"/>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12" name="Rectangle 24">
                <a:extLst>
                  <a:ext uri="{FF2B5EF4-FFF2-40B4-BE49-F238E27FC236}">
                    <a16:creationId xmlns:a16="http://schemas.microsoft.com/office/drawing/2014/main" id="{C58026FF-D9AE-E65A-43D2-790555803EF2}"/>
                  </a:ext>
                </a:extLst>
              </p:cNvPr>
              <p:cNvSpPr>
                <a:spLocks noChangeArrowheads="1"/>
              </p:cNvSpPr>
              <p:nvPr/>
            </p:nvSpPr>
            <p:spPr bwMode="auto">
              <a:xfrm flipH="1">
                <a:off x="2062" y="982"/>
                <a:ext cx="62" cy="15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13" name="Rectangle 25">
                <a:extLst>
                  <a:ext uri="{FF2B5EF4-FFF2-40B4-BE49-F238E27FC236}">
                    <a16:creationId xmlns:a16="http://schemas.microsoft.com/office/drawing/2014/main" id="{B48DF00E-F4F2-D3C6-5319-627A46D89DE9}"/>
                  </a:ext>
                </a:extLst>
              </p:cNvPr>
              <p:cNvSpPr>
                <a:spLocks noChangeArrowheads="1"/>
              </p:cNvSpPr>
              <p:nvPr/>
            </p:nvSpPr>
            <p:spPr bwMode="auto">
              <a:xfrm flipH="1">
                <a:off x="1939" y="982"/>
                <a:ext cx="92" cy="15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14" name="Rectangle 26">
                <a:extLst>
                  <a:ext uri="{FF2B5EF4-FFF2-40B4-BE49-F238E27FC236}">
                    <a16:creationId xmlns:a16="http://schemas.microsoft.com/office/drawing/2014/main" id="{D918F16F-809F-525C-F7F6-3444924E48BF}"/>
                  </a:ext>
                </a:extLst>
              </p:cNvPr>
              <p:cNvSpPr>
                <a:spLocks noChangeArrowheads="1"/>
              </p:cNvSpPr>
              <p:nvPr/>
            </p:nvSpPr>
            <p:spPr bwMode="auto">
              <a:xfrm flipH="1">
                <a:off x="1724" y="982"/>
                <a:ext cx="184" cy="1550"/>
              </a:xfrm>
              <a:prstGeom prst="rect">
                <a:avLst/>
              </a:prstGeom>
              <a:solidFill>
                <a:srgbClr val="D5D5D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15" name="Rectangle 27">
                <a:extLst>
                  <a:ext uri="{FF2B5EF4-FFF2-40B4-BE49-F238E27FC236}">
                    <a16:creationId xmlns:a16="http://schemas.microsoft.com/office/drawing/2014/main" id="{50C06D27-5830-57C8-7AF8-F94CF2CB057F}"/>
                  </a:ext>
                </a:extLst>
              </p:cNvPr>
              <p:cNvSpPr>
                <a:spLocks noChangeArrowheads="1"/>
              </p:cNvSpPr>
              <p:nvPr/>
            </p:nvSpPr>
            <p:spPr bwMode="auto">
              <a:xfrm flipH="1">
                <a:off x="1416" y="982"/>
                <a:ext cx="277" cy="15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16" name="Rectangle 28">
                <a:extLst>
                  <a:ext uri="{FF2B5EF4-FFF2-40B4-BE49-F238E27FC236}">
                    <a16:creationId xmlns:a16="http://schemas.microsoft.com/office/drawing/2014/main" id="{5CB4FAD9-5739-A6CD-E422-FDA09744C0AE}"/>
                  </a:ext>
                </a:extLst>
              </p:cNvPr>
              <p:cNvSpPr>
                <a:spLocks noChangeArrowheads="1"/>
              </p:cNvSpPr>
              <p:nvPr/>
            </p:nvSpPr>
            <p:spPr bwMode="auto">
              <a:xfrm flipH="1">
                <a:off x="862" y="982"/>
                <a:ext cx="524" cy="1550"/>
              </a:xfrm>
              <a:prstGeom prst="rect">
                <a:avLst/>
              </a:prstGeom>
              <a:solidFill>
                <a:srgbClr val="D1D1D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17" name="Rectangle 29">
                <a:extLst>
                  <a:ext uri="{FF2B5EF4-FFF2-40B4-BE49-F238E27FC236}">
                    <a16:creationId xmlns:a16="http://schemas.microsoft.com/office/drawing/2014/main" id="{264D0FB3-8557-B8FD-5FCD-C6116E4C48A7}"/>
                  </a:ext>
                </a:extLst>
              </p:cNvPr>
              <p:cNvSpPr>
                <a:spLocks noChangeArrowheads="1"/>
              </p:cNvSpPr>
              <p:nvPr/>
            </p:nvSpPr>
            <p:spPr bwMode="auto">
              <a:xfrm flipH="1">
                <a:off x="0" y="982"/>
                <a:ext cx="831" cy="1550"/>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765175">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765175">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765175">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765175">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765175">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7651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7651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7651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7651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2400"/>
              </a:p>
            </p:txBody>
          </p:sp>
        </p:grpSp>
        <p:sp>
          <p:nvSpPr>
            <p:cNvPr id="6" name="Rectangle 2">
              <a:extLst>
                <a:ext uri="{FF2B5EF4-FFF2-40B4-BE49-F238E27FC236}">
                  <a16:creationId xmlns:a16="http://schemas.microsoft.com/office/drawing/2014/main" id="{4E7A9701-4DC0-6035-D14E-1CEF8042AF5A}"/>
                </a:ext>
              </a:extLst>
            </p:cNvPr>
            <p:cNvSpPr txBox="1">
              <a:spLocks noChangeArrowheads="1"/>
            </p:cNvSpPr>
            <p:nvPr/>
          </p:nvSpPr>
          <p:spPr>
            <a:xfrm>
              <a:off x="4572000" y="1561041"/>
              <a:ext cx="4572000" cy="2455860"/>
            </a:xfrm>
            <a:prstGeom prst="rect">
              <a:avLst/>
            </a:prstGeom>
            <a:ln>
              <a:solidFill>
                <a:schemeClr val="bg1">
                  <a:lumMod val="85000"/>
                </a:schemeClr>
              </a:solidFill>
            </a:ln>
          </p:spPr>
          <p:txBody>
            <a:bodyPr anchor="ctr"/>
            <a:lstStyle/>
            <a:p>
              <a:pPr defTabSz="1214755">
                <a:defRPr/>
              </a:pPr>
              <a:endParaRPr lang="en-US" sz="2935" kern="0">
                <a:solidFill>
                  <a:schemeClr val="tx1">
                    <a:lumMod val="75000"/>
                    <a:lumOff val="25000"/>
                  </a:schemeClr>
                </a:solidFill>
                <a:latin typeface="Arial" panose="020B0604020202020204" pitchFamily="34" charset="0"/>
                <a:ea typeface="+mj-ea"/>
                <a:cs typeface="Arial" panose="020B0604020202020204" pitchFamily="34" charset="0"/>
              </a:endParaRPr>
            </a:p>
          </p:txBody>
        </p:sp>
      </p:grpSp>
      <p:sp>
        <p:nvSpPr>
          <p:cNvPr id="18" name="Title 1">
            <a:extLst>
              <a:ext uri="{FF2B5EF4-FFF2-40B4-BE49-F238E27FC236}">
                <a16:creationId xmlns:a16="http://schemas.microsoft.com/office/drawing/2014/main" id="{C11BE62D-C7D9-CAC7-3203-A20BB3888C0E}"/>
              </a:ext>
            </a:extLst>
          </p:cNvPr>
          <p:cNvSpPr txBox="1"/>
          <p:nvPr/>
        </p:nvSpPr>
        <p:spPr>
          <a:xfrm>
            <a:off x="6096011" y="1937429"/>
            <a:ext cx="5301327" cy="3189742"/>
          </a:xfrm>
          <a:prstGeom prst="rect">
            <a:avLst/>
          </a:prstGeom>
          <a:solidFill>
            <a:srgbClr val="C0000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anchor="ctr"/>
          <a:lstStyle/>
          <a:p>
            <a:pPr algn="ctr"/>
            <a:r>
              <a:rPr lang="en-US" sz="5335" b="1" i="1" dirty="0">
                <a:solidFill>
                  <a:schemeClr val="bg1"/>
                </a:solidFill>
                <a:latin typeface="Cambria" panose="02040503050406030204" pitchFamily="18" charset="0"/>
                <a:ea typeface="Cambria" panose="02040503050406030204" pitchFamily="18" charset="0"/>
              </a:rPr>
              <a:t>Funds Appeal</a:t>
            </a:r>
            <a:endParaRPr lang="en-US" sz="4000" b="1" i="1" dirty="0">
              <a:solidFill>
                <a:schemeClr val="bg1"/>
              </a:solidFill>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4F54B32A-53B4-7B32-CF17-C4C8B305D3A9}"/>
              </a:ext>
            </a:extLst>
          </p:cNvPr>
          <p:cNvPicPr>
            <a:picLocks noChangeAspect="1"/>
          </p:cNvPicPr>
          <p:nvPr/>
        </p:nvPicPr>
        <p:blipFill>
          <a:blip r:embed="rId2"/>
          <a:stretch>
            <a:fillRect/>
          </a:stretch>
        </p:blipFill>
        <p:spPr>
          <a:xfrm>
            <a:off x="10964" y="5555992"/>
            <a:ext cx="12161520" cy="1302008"/>
          </a:xfrm>
          <a:prstGeom prst="rect">
            <a:avLst/>
          </a:prstGeom>
        </p:spPr>
      </p:pic>
    </p:spTree>
    <p:extLst>
      <p:ext uri="{BB962C8B-B14F-4D97-AF65-F5344CB8AC3E}">
        <p14:creationId xmlns:p14="http://schemas.microsoft.com/office/powerpoint/2010/main" val="1446640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9A7F3BF-8763-4074-AD77-92790AF314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7A9648D6-B41B-42D0-A817-AE2607B0B5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4200" y="554152"/>
            <a:ext cx="574177" cy="1075866"/>
            <a:chOff x="10994200" y="554152"/>
            <a:chExt cx="574177" cy="1075866"/>
          </a:xfrm>
        </p:grpSpPr>
        <p:sp>
          <p:nvSpPr>
            <p:cNvPr id="1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1336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5"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55951"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1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94200"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gr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88967B46-B526-3D2B-AFB3-7F1CE2735709}"/>
              </a:ext>
            </a:extLst>
          </p:cNvPr>
          <p:cNvPicPr>
            <a:picLocks noChangeAspect="1"/>
          </p:cNvPicPr>
          <p:nvPr/>
        </p:nvPicPr>
        <p:blipFill>
          <a:blip r:embed="rId2"/>
          <a:stretch>
            <a:fillRect/>
          </a:stretch>
        </p:blipFill>
        <p:spPr>
          <a:xfrm>
            <a:off x="10964" y="5555992"/>
            <a:ext cx="12161520" cy="1302008"/>
          </a:xfrm>
          <a:prstGeom prst="rect">
            <a:avLst/>
          </a:prstGeom>
        </p:spPr>
      </p:pic>
      <p:graphicFrame>
        <p:nvGraphicFramePr>
          <p:cNvPr id="5" name="Content Placeholder 4">
            <a:extLst>
              <a:ext uri="{FF2B5EF4-FFF2-40B4-BE49-F238E27FC236}">
                <a16:creationId xmlns:a16="http://schemas.microsoft.com/office/drawing/2014/main" id="{D0CC875E-41F7-22E0-F7B0-F6F12FFF1A1D}"/>
              </a:ext>
            </a:extLst>
          </p:cNvPr>
          <p:cNvGraphicFramePr>
            <a:graphicFrameLocks noGrp="1"/>
          </p:cNvGraphicFramePr>
          <p:nvPr>
            <p:ph idx="1"/>
            <p:extLst>
              <p:ext uri="{D42A27DB-BD31-4B8C-83A1-F6EECF244321}">
                <p14:modId xmlns:p14="http://schemas.microsoft.com/office/powerpoint/2010/main" val="2670753766"/>
              </p:ext>
            </p:extLst>
          </p:nvPr>
        </p:nvGraphicFramePr>
        <p:xfrm>
          <a:off x="622797" y="658180"/>
          <a:ext cx="10390572" cy="4897812"/>
        </p:xfrm>
        <a:graphic>
          <a:graphicData uri="http://schemas.openxmlformats.org/drawingml/2006/table">
            <a:tbl>
              <a:tblPr firstRow="1" firstCol="1" bandRow="1">
                <a:tableStyleId>{3B4B98B0-60AC-42C2-AFA5-B58CD77FA1E5}</a:tableStyleId>
              </a:tblPr>
              <a:tblGrid>
                <a:gridCol w="10390572">
                  <a:extLst>
                    <a:ext uri="{9D8B030D-6E8A-4147-A177-3AD203B41FA5}">
                      <a16:colId xmlns:a16="http://schemas.microsoft.com/office/drawing/2014/main" val="1789597901"/>
                    </a:ext>
                  </a:extLst>
                </a:gridCol>
              </a:tblGrid>
              <a:tr h="1183915">
                <a:tc>
                  <a:txBody>
                    <a:bodyPr/>
                    <a:lstStyle/>
                    <a:p>
                      <a:pPr marL="0" marR="0" algn="ctr">
                        <a:lnSpc>
                          <a:spcPct val="107000"/>
                        </a:lnSpc>
                        <a:spcBef>
                          <a:spcPts val="0"/>
                        </a:spcBef>
                        <a:spcAft>
                          <a:spcPts val="0"/>
                        </a:spcAft>
                      </a:pPr>
                      <a:r>
                        <a:rPr lang="en-US" sz="4800" kern="100" dirty="0">
                          <a:effectLst/>
                          <a:latin typeface="Cambria" panose="02040503050406030204" pitchFamily="18" charset="0"/>
                          <a:ea typeface="Cambria" panose="02040503050406030204" pitchFamily="18" charset="0"/>
                        </a:rPr>
                        <a:t>Funds Appeal</a:t>
                      </a:r>
                      <a:endParaRPr lang="en-US" sz="32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88858" marR="88858" marT="0" marB="0"/>
                </a:tc>
                <a:extLst>
                  <a:ext uri="{0D108BD9-81ED-4DB2-BD59-A6C34878D82A}">
                    <a16:rowId xmlns:a16="http://schemas.microsoft.com/office/drawing/2014/main" val="3222810612"/>
                  </a:ext>
                </a:extLst>
              </a:tr>
              <a:tr h="3713897">
                <a:tc>
                  <a:txBody>
                    <a:bodyPr/>
                    <a:lstStyle/>
                    <a:p>
                      <a:pPr marL="342900" marR="0" lvl="0" indent="-342900">
                        <a:lnSpc>
                          <a:spcPct val="150000"/>
                        </a:lnSpc>
                        <a:spcBef>
                          <a:spcPts val="0"/>
                        </a:spcBef>
                        <a:spcAft>
                          <a:spcPts val="0"/>
                        </a:spcAft>
                        <a:buFont typeface="+mj-lt"/>
                        <a:buAutoNum type="arabicParenR"/>
                      </a:pPr>
                      <a:r>
                        <a:rPr lang="en-US" sz="2800" kern="100" dirty="0">
                          <a:effectLst/>
                          <a:latin typeface="Cambria" panose="02040503050406030204" pitchFamily="18" charset="0"/>
                          <a:ea typeface="Cambria" panose="02040503050406030204" pitchFamily="18" charset="0"/>
                          <a:cs typeface="Times New Roman" panose="02020603050405020304" pitchFamily="18" charset="0"/>
                        </a:rPr>
                        <a:t>Must have applied for both scholarship and Loan</a:t>
                      </a:r>
                    </a:p>
                    <a:p>
                      <a:pPr marL="342900" marR="0" lvl="0" indent="-342900">
                        <a:lnSpc>
                          <a:spcPct val="150000"/>
                        </a:lnSpc>
                        <a:spcBef>
                          <a:spcPts val="0"/>
                        </a:spcBef>
                        <a:spcAft>
                          <a:spcPts val="0"/>
                        </a:spcAft>
                        <a:buFont typeface="+mj-lt"/>
                        <a:buAutoNum type="arabicParenR"/>
                      </a:pPr>
                      <a:r>
                        <a:rPr lang="en-US" sz="2800" kern="100" dirty="0">
                          <a:effectLst/>
                          <a:latin typeface="Cambria" panose="02040503050406030204" pitchFamily="18" charset="0"/>
                          <a:ea typeface="Cambria" panose="02040503050406030204" pitchFamily="18" charset="0"/>
                          <a:cs typeface="Times New Roman" panose="02020603050405020304" pitchFamily="18" charset="0"/>
                        </a:rPr>
                        <a:t>Only new information is considered</a:t>
                      </a:r>
                    </a:p>
                    <a:p>
                      <a:pPr marL="342900" marR="0" lvl="0" indent="-342900">
                        <a:lnSpc>
                          <a:spcPct val="150000"/>
                        </a:lnSpc>
                        <a:spcBef>
                          <a:spcPts val="0"/>
                        </a:spcBef>
                        <a:spcAft>
                          <a:spcPts val="0"/>
                        </a:spcAft>
                        <a:buFont typeface="+mj-lt"/>
                        <a:buAutoNum type="arabicParenR"/>
                      </a:pPr>
                      <a:r>
                        <a:rPr lang="en-US" sz="2800" kern="100" dirty="0">
                          <a:effectLst/>
                          <a:latin typeface="Cambria" panose="02040503050406030204" pitchFamily="18" charset="0"/>
                          <a:ea typeface="Cambria" panose="02040503050406030204" pitchFamily="18" charset="0"/>
                          <a:cs typeface="Times New Roman" panose="02020603050405020304" pitchFamily="18" charset="0"/>
                        </a:rPr>
                        <a:t>Only those in band 2 – 5 can appeal</a:t>
                      </a:r>
                    </a:p>
                    <a:p>
                      <a:pPr marL="342900" marR="0" lvl="0" indent="-342900">
                        <a:lnSpc>
                          <a:spcPct val="150000"/>
                        </a:lnSpc>
                        <a:spcBef>
                          <a:spcPts val="0"/>
                        </a:spcBef>
                        <a:spcAft>
                          <a:spcPts val="0"/>
                        </a:spcAft>
                        <a:buFont typeface="+mj-lt"/>
                        <a:buAutoNum type="arabicParenR"/>
                      </a:pPr>
                      <a:endParaRPr lang="en-US" sz="1900" kern="100" dirty="0">
                        <a:effectLst/>
                        <a:latin typeface="Cambria" panose="02040503050406030204" pitchFamily="18" charset="0"/>
                        <a:ea typeface="Cambria" panose="02040503050406030204" pitchFamily="18" charset="0"/>
                        <a:cs typeface="Times New Roman" panose="02020603050405020304" pitchFamily="18" charset="0"/>
                      </a:endParaRPr>
                    </a:p>
                  </a:txBody>
                  <a:tcPr marL="88858" marR="88858" marT="0" marB="0"/>
                </a:tc>
                <a:extLst>
                  <a:ext uri="{0D108BD9-81ED-4DB2-BD59-A6C34878D82A}">
                    <a16:rowId xmlns:a16="http://schemas.microsoft.com/office/drawing/2014/main" val="3585209584"/>
                  </a:ext>
                </a:extLst>
              </a:tr>
            </a:tbl>
          </a:graphicData>
        </a:graphic>
      </p:graphicFrame>
    </p:spTree>
    <p:extLst>
      <p:ext uri="{BB962C8B-B14F-4D97-AF65-F5344CB8AC3E}">
        <p14:creationId xmlns:p14="http://schemas.microsoft.com/office/powerpoint/2010/main" val="17414340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F86574-01C5-F2B1-3264-93B7AB09A52C}"/>
              </a:ext>
            </a:extLst>
          </p:cNvPr>
          <p:cNvPicPr>
            <a:picLocks noChangeAspect="1"/>
          </p:cNvPicPr>
          <p:nvPr/>
        </p:nvPicPr>
        <p:blipFill>
          <a:blip r:embed="rId2"/>
          <a:stretch>
            <a:fillRect/>
          </a:stretch>
        </p:blipFill>
        <p:spPr>
          <a:xfrm>
            <a:off x="10964" y="5555992"/>
            <a:ext cx="12161520" cy="1302008"/>
          </a:xfrm>
          <a:prstGeom prst="rect">
            <a:avLst/>
          </a:prstGeom>
        </p:spPr>
      </p:pic>
      <p:sp>
        <p:nvSpPr>
          <p:cNvPr id="32" name="Title 22">
            <a:extLst>
              <a:ext uri="{FF2B5EF4-FFF2-40B4-BE49-F238E27FC236}">
                <a16:creationId xmlns:a16="http://schemas.microsoft.com/office/drawing/2014/main" id="{678892C2-BB80-887A-2C7C-257ECAA2880B}"/>
              </a:ext>
            </a:extLst>
          </p:cNvPr>
          <p:cNvSpPr>
            <a:spLocks noGrp="1"/>
          </p:cNvSpPr>
          <p:nvPr>
            <p:ph type="title"/>
          </p:nvPr>
        </p:nvSpPr>
        <p:spPr>
          <a:xfrm>
            <a:off x="145308" y="613245"/>
            <a:ext cx="12006943" cy="711081"/>
          </a:xfrm>
        </p:spPr>
        <p:txBody>
          <a:bodyPr/>
          <a:lstStyle/>
          <a:p>
            <a:r>
              <a:rPr lang="en-US" sz="3733" dirty="0">
                <a:latin typeface="Cambria" panose="02040503050406030204" pitchFamily="18" charset="0"/>
                <a:ea typeface="Cambria" panose="02040503050406030204" pitchFamily="18" charset="0"/>
              </a:rPr>
              <a:t>Application Review (Appeal)- Customer Journey</a:t>
            </a:r>
            <a:endParaRPr lang="en-IN" sz="3733" dirty="0">
              <a:latin typeface="Cambria" panose="02040503050406030204" pitchFamily="18" charset="0"/>
              <a:ea typeface="Cambria" panose="02040503050406030204" pitchFamily="18" charset="0"/>
            </a:endParaRPr>
          </a:p>
        </p:txBody>
      </p:sp>
      <p:grpSp>
        <p:nvGrpSpPr>
          <p:cNvPr id="33" name="Group 32">
            <a:extLst>
              <a:ext uri="{FF2B5EF4-FFF2-40B4-BE49-F238E27FC236}">
                <a16:creationId xmlns:a16="http://schemas.microsoft.com/office/drawing/2014/main" id="{D8927913-D0A9-EC22-0286-2240FD86BA21}"/>
              </a:ext>
            </a:extLst>
          </p:cNvPr>
          <p:cNvGrpSpPr/>
          <p:nvPr/>
        </p:nvGrpSpPr>
        <p:grpSpPr>
          <a:xfrm>
            <a:off x="717109" y="1798233"/>
            <a:ext cx="2737364" cy="1858971"/>
            <a:chOff x="715520" y="1893401"/>
            <a:chExt cx="2737364" cy="1858971"/>
          </a:xfrm>
        </p:grpSpPr>
        <p:sp>
          <p:nvSpPr>
            <p:cNvPr id="34" name="Rectangle: Rounded Corners 33">
              <a:extLst>
                <a:ext uri="{FF2B5EF4-FFF2-40B4-BE49-F238E27FC236}">
                  <a16:creationId xmlns:a16="http://schemas.microsoft.com/office/drawing/2014/main" id="{56072A51-A216-CD16-1FDF-490BE46E713E}"/>
                </a:ext>
              </a:extLst>
            </p:cNvPr>
            <p:cNvSpPr/>
            <p:nvPr/>
          </p:nvSpPr>
          <p:spPr>
            <a:xfrm>
              <a:off x="715520" y="2795093"/>
              <a:ext cx="2591841" cy="603454"/>
            </a:xfrm>
            <a:prstGeom prst="roundRect">
              <a:avLst>
                <a:gd name="adj" fmla="val 50000"/>
              </a:avLst>
            </a:prstGeom>
            <a:solidFill>
              <a:srgbClr val="0066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r>
                <a:rPr lang="en-IN" sz="2667" b="1" dirty="0">
                  <a:latin typeface="Cambria" panose="02040503050406030204" pitchFamily="18" charset="0"/>
                  <a:ea typeface="Cambria" panose="02040503050406030204" pitchFamily="18" charset="0"/>
                  <a:cs typeface="Segoe UI" panose="020B0502040204020203" pitchFamily="34" charset="0"/>
                </a:rPr>
                <a:t>Log-in</a:t>
              </a:r>
            </a:p>
          </p:txBody>
        </p:sp>
        <p:sp>
          <p:nvSpPr>
            <p:cNvPr id="35" name="Rectangle: Rounded Corners 34">
              <a:extLst>
                <a:ext uri="{FF2B5EF4-FFF2-40B4-BE49-F238E27FC236}">
                  <a16:creationId xmlns:a16="http://schemas.microsoft.com/office/drawing/2014/main" id="{A1971E64-B15A-7F51-2D4B-0C3A31C28494}"/>
                </a:ext>
              </a:extLst>
            </p:cNvPr>
            <p:cNvSpPr/>
            <p:nvPr/>
          </p:nvSpPr>
          <p:spPr>
            <a:xfrm rot="18900000">
              <a:off x="1835614" y="3148918"/>
              <a:ext cx="1617270" cy="603454"/>
            </a:xfrm>
            <a:prstGeom prst="roundRect">
              <a:avLst>
                <a:gd name="adj" fmla="val 50000"/>
              </a:avLst>
            </a:prstGeom>
            <a:solidFill>
              <a:srgbClr val="0066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latin typeface="Segoe UI" panose="020B0502040204020203" pitchFamily="34" charset="0"/>
                <a:cs typeface="Segoe UI" panose="020B0502040204020203" pitchFamily="34" charset="0"/>
              </a:endParaRPr>
            </a:p>
          </p:txBody>
        </p:sp>
        <p:sp>
          <p:nvSpPr>
            <p:cNvPr id="36" name="Rectangle: Rounded Corners 35">
              <a:extLst>
                <a:ext uri="{FF2B5EF4-FFF2-40B4-BE49-F238E27FC236}">
                  <a16:creationId xmlns:a16="http://schemas.microsoft.com/office/drawing/2014/main" id="{CA847C95-D263-1BA4-F425-CDE1F85967E2}"/>
                </a:ext>
              </a:extLst>
            </p:cNvPr>
            <p:cNvSpPr/>
            <p:nvPr/>
          </p:nvSpPr>
          <p:spPr>
            <a:xfrm rot="2700000" flipH="1">
              <a:off x="1835614" y="2400309"/>
              <a:ext cx="1617270" cy="603454"/>
            </a:xfrm>
            <a:prstGeom prst="roundRect">
              <a:avLst>
                <a:gd name="adj" fmla="val 50000"/>
              </a:avLst>
            </a:prstGeom>
            <a:solidFill>
              <a:srgbClr val="0066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latin typeface="Segoe UI" panose="020B0502040204020203" pitchFamily="34" charset="0"/>
                <a:cs typeface="Segoe UI" panose="020B0502040204020203" pitchFamily="34" charset="0"/>
              </a:endParaRPr>
            </a:p>
          </p:txBody>
        </p:sp>
        <p:sp>
          <p:nvSpPr>
            <p:cNvPr id="37" name="Oval 36">
              <a:extLst>
                <a:ext uri="{FF2B5EF4-FFF2-40B4-BE49-F238E27FC236}">
                  <a16:creationId xmlns:a16="http://schemas.microsoft.com/office/drawing/2014/main" id="{7C69B18E-E7CE-FCD8-954F-27778131CE7F}"/>
                </a:ext>
              </a:extLst>
            </p:cNvPr>
            <p:cNvSpPr/>
            <p:nvPr/>
          </p:nvSpPr>
          <p:spPr>
            <a:xfrm>
              <a:off x="2743199" y="2833351"/>
              <a:ext cx="518616" cy="5186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733" b="1" dirty="0">
                  <a:solidFill>
                    <a:schemeClr val="tx1"/>
                  </a:solidFill>
                  <a:latin typeface="Segoe UI" panose="020B0502040204020203" pitchFamily="34" charset="0"/>
                  <a:ea typeface="Open Sans" panose="020B0606030504020204" pitchFamily="34" charset="0"/>
                  <a:cs typeface="Segoe UI" panose="020B0502040204020203" pitchFamily="34" charset="0"/>
                </a:rPr>
                <a:t>1</a:t>
              </a:r>
              <a:endParaRPr lang="en-IN" sz="1400" b="1" dirty="0">
                <a:solidFill>
                  <a:schemeClr val="tx1"/>
                </a:solidFill>
                <a:latin typeface="Segoe UI" panose="020B0502040204020203" pitchFamily="34" charset="0"/>
                <a:ea typeface="Open Sans" panose="020B0606030504020204" pitchFamily="34" charset="0"/>
                <a:cs typeface="Segoe UI" panose="020B0502040204020203" pitchFamily="34" charset="0"/>
              </a:endParaRPr>
            </a:p>
          </p:txBody>
        </p:sp>
      </p:grpSp>
      <p:grpSp>
        <p:nvGrpSpPr>
          <p:cNvPr id="38" name="Group 37">
            <a:extLst>
              <a:ext uri="{FF2B5EF4-FFF2-40B4-BE49-F238E27FC236}">
                <a16:creationId xmlns:a16="http://schemas.microsoft.com/office/drawing/2014/main" id="{EED55406-6C76-675B-65D0-0842847DA447}"/>
              </a:ext>
            </a:extLst>
          </p:cNvPr>
          <p:cNvGrpSpPr/>
          <p:nvPr/>
        </p:nvGrpSpPr>
        <p:grpSpPr>
          <a:xfrm>
            <a:off x="3442867" y="1798233"/>
            <a:ext cx="2737366" cy="1858971"/>
            <a:chOff x="3441278" y="1893401"/>
            <a:chExt cx="2737366" cy="1858971"/>
          </a:xfrm>
        </p:grpSpPr>
        <p:sp>
          <p:nvSpPr>
            <p:cNvPr id="40" name="Rectangle: Rounded Corners 39">
              <a:extLst>
                <a:ext uri="{FF2B5EF4-FFF2-40B4-BE49-F238E27FC236}">
                  <a16:creationId xmlns:a16="http://schemas.microsoft.com/office/drawing/2014/main" id="{A216816C-9834-5F2E-8BCE-A6105F8E5F5C}"/>
                </a:ext>
              </a:extLst>
            </p:cNvPr>
            <p:cNvSpPr/>
            <p:nvPr/>
          </p:nvSpPr>
          <p:spPr>
            <a:xfrm rot="18900000">
              <a:off x="4561374" y="3148918"/>
              <a:ext cx="1617270" cy="603454"/>
            </a:xfrm>
            <a:prstGeom prst="roundRect">
              <a:avLst>
                <a:gd name="adj" fmla="val 50000"/>
              </a:avLst>
            </a:prstGeom>
            <a:solidFill>
              <a:srgbClr val="C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latin typeface="Segoe UI" panose="020B0502040204020203" pitchFamily="34" charset="0"/>
                <a:cs typeface="Segoe UI" panose="020B0502040204020203" pitchFamily="34" charset="0"/>
              </a:endParaRPr>
            </a:p>
          </p:txBody>
        </p:sp>
        <p:sp>
          <p:nvSpPr>
            <p:cNvPr id="41" name="Rectangle: Rounded Corners 40">
              <a:extLst>
                <a:ext uri="{FF2B5EF4-FFF2-40B4-BE49-F238E27FC236}">
                  <a16:creationId xmlns:a16="http://schemas.microsoft.com/office/drawing/2014/main" id="{53EA3CCC-4D74-3DED-3F32-2BBB4E4B2DE5}"/>
                </a:ext>
              </a:extLst>
            </p:cNvPr>
            <p:cNvSpPr/>
            <p:nvPr/>
          </p:nvSpPr>
          <p:spPr>
            <a:xfrm rot="2700000" flipH="1">
              <a:off x="4561374" y="2400309"/>
              <a:ext cx="1617270" cy="603454"/>
            </a:xfrm>
            <a:prstGeom prst="roundRect">
              <a:avLst>
                <a:gd name="adj" fmla="val 50000"/>
              </a:avLst>
            </a:prstGeom>
            <a:solidFill>
              <a:srgbClr val="C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latin typeface="Segoe UI" panose="020B0502040204020203" pitchFamily="34" charset="0"/>
                <a:cs typeface="Segoe UI" panose="020B0502040204020203" pitchFamily="34" charset="0"/>
              </a:endParaRPr>
            </a:p>
          </p:txBody>
        </p:sp>
        <p:sp>
          <p:nvSpPr>
            <p:cNvPr id="42" name="Oval 41">
              <a:extLst>
                <a:ext uri="{FF2B5EF4-FFF2-40B4-BE49-F238E27FC236}">
                  <a16:creationId xmlns:a16="http://schemas.microsoft.com/office/drawing/2014/main" id="{64594127-378C-2DF3-A2F1-90A313517248}"/>
                </a:ext>
              </a:extLst>
            </p:cNvPr>
            <p:cNvSpPr/>
            <p:nvPr/>
          </p:nvSpPr>
          <p:spPr>
            <a:xfrm>
              <a:off x="5476239" y="2833351"/>
              <a:ext cx="518616" cy="5186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733" b="1" dirty="0">
                  <a:solidFill>
                    <a:schemeClr val="tx1"/>
                  </a:solidFill>
                  <a:latin typeface="Segoe UI" panose="020B0502040204020203" pitchFamily="34" charset="0"/>
                  <a:ea typeface="Open Sans" panose="020B0606030504020204" pitchFamily="34" charset="0"/>
                  <a:cs typeface="Segoe UI" panose="020B0502040204020203" pitchFamily="34" charset="0"/>
                </a:rPr>
                <a:t>2</a:t>
              </a:r>
              <a:endParaRPr lang="en-IN" sz="1400" b="1" dirty="0">
                <a:solidFill>
                  <a:schemeClr val="tx1"/>
                </a:solidFill>
                <a:latin typeface="Segoe UI" panose="020B0502040204020203" pitchFamily="34" charset="0"/>
                <a:ea typeface="Open Sans" panose="020B0606030504020204" pitchFamily="34" charset="0"/>
                <a:cs typeface="Segoe UI" panose="020B0502040204020203" pitchFamily="34" charset="0"/>
              </a:endParaRPr>
            </a:p>
          </p:txBody>
        </p:sp>
        <p:sp>
          <p:nvSpPr>
            <p:cNvPr id="39" name="Rectangle: Rounded Corners 38">
              <a:extLst>
                <a:ext uri="{FF2B5EF4-FFF2-40B4-BE49-F238E27FC236}">
                  <a16:creationId xmlns:a16="http://schemas.microsoft.com/office/drawing/2014/main" id="{E96C9D6B-422C-E171-A2F5-1BE07FB3E6DA}"/>
                </a:ext>
              </a:extLst>
            </p:cNvPr>
            <p:cNvSpPr/>
            <p:nvPr/>
          </p:nvSpPr>
          <p:spPr>
            <a:xfrm>
              <a:off x="3441278" y="2795093"/>
              <a:ext cx="2591843" cy="603454"/>
            </a:xfrm>
            <a:prstGeom prst="roundRect">
              <a:avLst>
                <a:gd name="adj" fmla="val 50000"/>
              </a:avLst>
            </a:prstGeom>
            <a:solidFill>
              <a:srgbClr val="C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r>
                <a:rPr lang="en-IN" sz="2400" b="1" dirty="0">
                  <a:latin typeface="Cambria" panose="02040503050406030204" pitchFamily="18" charset="0"/>
                  <a:ea typeface="Cambria" panose="02040503050406030204" pitchFamily="18" charset="0"/>
                  <a:cs typeface="Segoe UI" panose="020B0502040204020203" pitchFamily="34" charset="0"/>
                </a:rPr>
                <a:t>Select Reason</a:t>
              </a:r>
            </a:p>
          </p:txBody>
        </p:sp>
      </p:grpSp>
      <p:grpSp>
        <p:nvGrpSpPr>
          <p:cNvPr id="43" name="Group 42">
            <a:extLst>
              <a:ext uri="{FF2B5EF4-FFF2-40B4-BE49-F238E27FC236}">
                <a16:creationId xmlns:a16="http://schemas.microsoft.com/office/drawing/2014/main" id="{DAEEAAB5-D96E-5364-E5E4-75F0640047F4}"/>
              </a:ext>
            </a:extLst>
          </p:cNvPr>
          <p:cNvGrpSpPr/>
          <p:nvPr/>
        </p:nvGrpSpPr>
        <p:grpSpPr>
          <a:xfrm>
            <a:off x="6168629" y="1798233"/>
            <a:ext cx="2737364" cy="1858971"/>
            <a:chOff x="6167040" y="1893401"/>
            <a:chExt cx="2737364" cy="1858971"/>
          </a:xfrm>
        </p:grpSpPr>
        <p:sp>
          <p:nvSpPr>
            <p:cNvPr id="44" name="Rectangle: Rounded Corners 43">
              <a:extLst>
                <a:ext uri="{FF2B5EF4-FFF2-40B4-BE49-F238E27FC236}">
                  <a16:creationId xmlns:a16="http://schemas.microsoft.com/office/drawing/2014/main" id="{424BB5DB-5150-D93D-1B09-15D4A682D4E8}"/>
                </a:ext>
              </a:extLst>
            </p:cNvPr>
            <p:cNvSpPr/>
            <p:nvPr/>
          </p:nvSpPr>
          <p:spPr>
            <a:xfrm>
              <a:off x="6167040" y="2795093"/>
              <a:ext cx="2591841" cy="603454"/>
            </a:xfrm>
            <a:prstGeom prst="roundRect">
              <a:avLst>
                <a:gd name="adj" fmla="val 50000"/>
              </a:avLst>
            </a:prstGeom>
            <a:solidFill>
              <a:schemeClr val="accent4">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r>
                <a:rPr lang="en-IN" sz="2133" b="1" dirty="0">
                  <a:latin typeface="Cambria" panose="02040503050406030204" pitchFamily="18" charset="0"/>
                  <a:ea typeface="Cambria" panose="02040503050406030204" pitchFamily="18" charset="0"/>
                  <a:cs typeface="Segoe UI" panose="020B0502040204020203" pitchFamily="34" charset="0"/>
                </a:rPr>
                <a:t>Evidence</a:t>
              </a:r>
            </a:p>
          </p:txBody>
        </p:sp>
        <p:sp>
          <p:nvSpPr>
            <p:cNvPr id="45" name="Rectangle: Rounded Corners 44">
              <a:extLst>
                <a:ext uri="{FF2B5EF4-FFF2-40B4-BE49-F238E27FC236}">
                  <a16:creationId xmlns:a16="http://schemas.microsoft.com/office/drawing/2014/main" id="{6885F1C4-9491-8A89-4D6C-BF3C5290A0BF}"/>
                </a:ext>
              </a:extLst>
            </p:cNvPr>
            <p:cNvSpPr/>
            <p:nvPr/>
          </p:nvSpPr>
          <p:spPr>
            <a:xfrm rot="18900000">
              <a:off x="7287134" y="3148918"/>
              <a:ext cx="1617270" cy="603454"/>
            </a:xfrm>
            <a:prstGeom prst="roundRect">
              <a:avLst>
                <a:gd name="adj" fmla="val 50000"/>
              </a:avLst>
            </a:prstGeom>
            <a:solidFill>
              <a:schemeClr val="accent4">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latin typeface="Segoe UI" panose="020B0502040204020203" pitchFamily="34" charset="0"/>
                <a:cs typeface="Segoe UI" panose="020B0502040204020203" pitchFamily="34" charset="0"/>
              </a:endParaRPr>
            </a:p>
          </p:txBody>
        </p:sp>
        <p:sp>
          <p:nvSpPr>
            <p:cNvPr id="46" name="Rectangle: Rounded Corners 45">
              <a:extLst>
                <a:ext uri="{FF2B5EF4-FFF2-40B4-BE49-F238E27FC236}">
                  <a16:creationId xmlns:a16="http://schemas.microsoft.com/office/drawing/2014/main" id="{17B51347-DDCC-CF76-3DE9-9120EB4A053D}"/>
                </a:ext>
              </a:extLst>
            </p:cNvPr>
            <p:cNvSpPr/>
            <p:nvPr/>
          </p:nvSpPr>
          <p:spPr>
            <a:xfrm rot="2700000" flipH="1">
              <a:off x="7287134" y="2400309"/>
              <a:ext cx="1617270" cy="603454"/>
            </a:xfrm>
            <a:prstGeom prst="roundRect">
              <a:avLst>
                <a:gd name="adj" fmla="val 50000"/>
              </a:avLst>
            </a:prstGeom>
            <a:solidFill>
              <a:schemeClr val="accent4">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latin typeface="Segoe UI" panose="020B0502040204020203" pitchFamily="34" charset="0"/>
                <a:cs typeface="Segoe UI" panose="020B0502040204020203" pitchFamily="34" charset="0"/>
              </a:endParaRPr>
            </a:p>
          </p:txBody>
        </p:sp>
        <p:sp>
          <p:nvSpPr>
            <p:cNvPr id="47" name="Oval 46">
              <a:extLst>
                <a:ext uri="{FF2B5EF4-FFF2-40B4-BE49-F238E27FC236}">
                  <a16:creationId xmlns:a16="http://schemas.microsoft.com/office/drawing/2014/main" id="{6F6C2E8E-74BD-6B7C-2C4A-6FC92BE6F97A}"/>
                </a:ext>
              </a:extLst>
            </p:cNvPr>
            <p:cNvSpPr/>
            <p:nvPr/>
          </p:nvSpPr>
          <p:spPr>
            <a:xfrm>
              <a:off x="8195993" y="2833351"/>
              <a:ext cx="518616" cy="5186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733" b="1" dirty="0">
                  <a:solidFill>
                    <a:schemeClr val="tx1"/>
                  </a:solidFill>
                  <a:latin typeface="Segoe UI" panose="020B0502040204020203" pitchFamily="34" charset="0"/>
                  <a:ea typeface="Open Sans" panose="020B0606030504020204" pitchFamily="34" charset="0"/>
                  <a:cs typeface="Segoe UI" panose="020B0502040204020203" pitchFamily="34" charset="0"/>
                </a:rPr>
                <a:t>3</a:t>
              </a:r>
              <a:endParaRPr lang="en-IN" sz="1400" b="1" dirty="0">
                <a:solidFill>
                  <a:schemeClr val="tx1"/>
                </a:solidFill>
                <a:latin typeface="Segoe UI" panose="020B0502040204020203" pitchFamily="34" charset="0"/>
                <a:ea typeface="Open Sans" panose="020B0606030504020204" pitchFamily="34" charset="0"/>
                <a:cs typeface="Segoe UI" panose="020B0502040204020203" pitchFamily="34" charset="0"/>
              </a:endParaRPr>
            </a:p>
          </p:txBody>
        </p:sp>
      </p:grpSp>
      <p:grpSp>
        <p:nvGrpSpPr>
          <p:cNvPr id="48" name="Group 47">
            <a:extLst>
              <a:ext uri="{FF2B5EF4-FFF2-40B4-BE49-F238E27FC236}">
                <a16:creationId xmlns:a16="http://schemas.microsoft.com/office/drawing/2014/main" id="{1058CEA2-3F0F-8126-3BE0-CB53A108C628}"/>
              </a:ext>
            </a:extLst>
          </p:cNvPr>
          <p:cNvGrpSpPr/>
          <p:nvPr/>
        </p:nvGrpSpPr>
        <p:grpSpPr>
          <a:xfrm>
            <a:off x="8894387" y="1798233"/>
            <a:ext cx="2737364" cy="1858971"/>
            <a:chOff x="8892799" y="1893401"/>
            <a:chExt cx="2737364" cy="1858971"/>
          </a:xfrm>
        </p:grpSpPr>
        <p:sp>
          <p:nvSpPr>
            <p:cNvPr id="49" name="Rectangle: Rounded Corners 48">
              <a:extLst>
                <a:ext uri="{FF2B5EF4-FFF2-40B4-BE49-F238E27FC236}">
                  <a16:creationId xmlns:a16="http://schemas.microsoft.com/office/drawing/2014/main" id="{AA72F251-C2C3-A626-78FE-CC3AAA056FA8}"/>
                </a:ext>
              </a:extLst>
            </p:cNvPr>
            <p:cNvSpPr/>
            <p:nvPr/>
          </p:nvSpPr>
          <p:spPr>
            <a:xfrm>
              <a:off x="8892799" y="2795093"/>
              <a:ext cx="2591841" cy="603454"/>
            </a:xfrm>
            <a:prstGeom prst="roundRect">
              <a:avLst>
                <a:gd name="adj" fmla="val 50000"/>
              </a:avLst>
            </a:prstGeom>
            <a:solidFill>
              <a:schemeClr val="bg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r>
                <a:rPr lang="en-IN" sz="2133" b="1" dirty="0">
                  <a:latin typeface="Cambria" panose="02040503050406030204" pitchFamily="18" charset="0"/>
                  <a:ea typeface="Cambria" panose="02040503050406030204" pitchFamily="18" charset="0"/>
                  <a:cs typeface="Segoe UI" panose="020B0502040204020203" pitchFamily="34" charset="0"/>
                </a:rPr>
                <a:t>Submit</a:t>
              </a:r>
            </a:p>
          </p:txBody>
        </p:sp>
        <p:sp>
          <p:nvSpPr>
            <p:cNvPr id="50" name="Rectangle: Rounded Corners 49">
              <a:extLst>
                <a:ext uri="{FF2B5EF4-FFF2-40B4-BE49-F238E27FC236}">
                  <a16:creationId xmlns:a16="http://schemas.microsoft.com/office/drawing/2014/main" id="{F6CB5B1B-F319-99D2-B2A5-4A412A75589B}"/>
                </a:ext>
              </a:extLst>
            </p:cNvPr>
            <p:cNvSpPr/>
            <p:nvPr/>
          </p:nvSpPr>
          <p:spPr>
            <a:xfrm rot="18900000">
              <a:off x="10012893" y="3148918"/>
              <a:ext cx="1617270" cy="603454"/>
            </a:xfrm>
            <a:prstGeom prst="roundRect">
              <a:avLst>
                <a:gd name="adj" fmla="val 50000"/>
              </a:avLst>
            </a:prstGeom>
            <a:solidFill>
              <a:schemeClr val="bg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latin typeface="Segoe UI" panose="020B0502040204020203" pitchFamily="34" charset="0"/>
                <a:cs typeface="Segoe UI" panose="020B0502040204020203" pitchFamily="34" charset="0"/>
              </a:endParaRPr>
            </a:p>
          </p:txBody>
        </p:sp>
        <p:sp>
          <p:nvSpPr>
            <p:cNvPr id="51" name="Rectangle: Rounded Corners 50">
              <a:extLst>
                <a:ext uri="{FF2B5EF4-FFF2-40B4-BE49-F238E27FC236}">
                  <a16:creationId xmlns:a16="http://schemas.microsoft.com/office/drawing/2014/main" id="{307C81E9-C168-A15D-3DC0-A0B6EE21C263}"/>
                </a:ext>
              </a:extLst>
            </p:cNvPr>
            <p:cNvSpPr/>
            <p:nvPr/>
          </p:nvSpPr>
          <p:spPr>
            <a:xfrm rot="2700000" flipH="1">
              <a:off x="10012893" y="2400309"/>
              <a:ext cx="1617270" cy="603454"/>
            </a:xfrm>
            <a:prstGeom prst="roundRect">
              <a:avLst>
                <a:gd name="adj" fmla="val 50000"/>
              </a:avLst>
            </a:prstGeom>
            <a:solidFill>
              <a:schemeClr val="bg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latin typeface="Segoe UI" panose="020B0502040204020203" pitchFamily="34" charset="0"/>
                <a:cs typeface="Segoe UI" panose="020B0502040204020203" pitchFamily="34" charset="0"/>
              </a:endParaRPr>
            </a:p>
          </p:txBody>
        </p:sp>
        <p:sp>
          <p:nvSpPr>
            <p:cNvPr id="52" name="Oval 51">
              <a:extLst>
                <a:ext uri="{FF2B5EF4-FFF2-40B4-BE49-F238E27FC236}">
                  <a16:creationId xmlns:a16="http://schemas.microsoft.com/office/drawing/2014/main" id="{6B1F3B2C-307E-A5A4-4263-02F9198250A3}"/>
                </a:ext>
              </a:extLst>
            </p:cNvPr>
            <p:cNvSpPr/>
            <p:nvPr/>
          </p:nvSpPr>
          <p:spPr>
            <a:xfrm>
              <a:off x="10915746" y="2833351"/>
              <a:ext cx="518616" cy="5186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733" b="1" dirty="0">
                  <a:solidFill>
                    <a:schemeClr val="tx1"/>
                  </a:solidFill>
                  <a:latin typeface="Segoe UI" panose="020B0502040204020203" pitchFamily="34" charset="0"/>
                  <a:ea typeface="Open Sans" panose="020B0606030504020204" pitchFamily="34" charset="0"/>
                  <a:cs typeface="Segoe UI" panose="020B0502040204020203" pitchFamily="34" charset="0"/>
                </a:rPr>
                <a:t>4</a:t>
              </a:r>
              <a:endParaRPr lang="en-IN" sz="1400" b="1" dirty="0">
                <a:solidFill>
                  <a:schemeClr val="tx1"/>
                </a:solidFill>
                <a:latin typeface="Segoe UI" panose="020B0502040204020203" pitchFamily="34" charset="0"/>
                <a:ea typeface="Open Sans" panose="020B0606030504020204" pitchFamily="34" charset="0"/>
                <a:cs typeface="Segoe UI" panose="020B0502040204020203" pitchFamily="34" charset="0"/>
              </a:endParaRPr>
            </a:p>
          </p:txBody>
        </p:sp>
      </p:grpSp>
      <p:sp>
        <p:nvSpPr>
          <p:cNvPr id="53" name="TextBox 52">
            <a:extLst>
              <a:ext uri="{FF2B5EF4-FFF2-40B4-BE49-F238E27FC236}">
                <a16:creationId xmlns:a16="http://schemas.microsoft.com/office/drawing/2014/main" id="{84B4F59A-EBDC-514C-FC4A-DE5825A09F96}"/>
              </a:ext>
            </a:extLst>
          </p:cNvPr>
          <p:cNvSpPr txBox="1"/>
          <p:nvPr/>
        </p:nvSpPr>
        <p:spPr>
          <a:xfrm>
            <a:off x="107400" y="4020433"/>
            <a:ext cx="2908313" cy="830997"/>
          </a:xfrm>
          <a:prstGeom prst="rect">
            <a:avLst/>
          </a:prstGeom>
          <a:noFill/>
        </p:spPr>
        <p:txBody>
          <a:bodyPr wrap="square" rtlCol="0">
            <a:spAutoFit/>
          </a:bodyPr>
          <a:lstStyle/>
          <a:p>
            <a:r>
              <a:rPr lang="es-US" sz="2400" b="1" dirty="0">
                <a:latin typeface="Cambria" panose="02040503050406030204" pitchFamily="18" charset="0"/>
                <a:ea typeface="Cambria" panose="02040503050406030204" pitchFamily="18" charset="0"/>
                <a:cs typeface="Segoe UI" panose="020B0502040204020203" pitchFamily="34" charset="0"/>
              </a:rPr>
              <a:t>Visit </a:t>
            </a:r>
            <a:r>
              <a:rPr lang="es-US" sz="2400" b="1" dirty="0">
                <a:latin typeface="Cambria" panose="02040503050406030204" pitchFamily="18" charset="0"/>
                <a:ea typeface="Cambria" panose="02040503050406030204" pitchFamily="18" charset="0"/>
                <a:cs typeface="Segoe UI" panose="020B0502040204020203" pitchFamily="34" charset="0"/>
                <a:hlinkClick r:id="rId3">
                  <a:extLst>
                    <a:ext uri="{A12FA001-AC4F-418D-AE19-62706E023703}">
                      <ahyp:hlinkClr xmlns:ahyp="http://schemas.microsoft.com/office/drawing/2018/hyperlinkcolor" val="tx"/>
                    </a:ext>
                  </a:extLst>
                </a:hlinkClick>
              </a:rPr>
              <a:t>www.hef.co.ke</a:t>
            </a:r>
            <a:r>
              <a:rPr lang="es-US" sz="2400" b="1" dirty="0">
                <a:latin typeface="Cambria" panose="02040503050406030204" pitchFamily="18" charset="0"/>
                <a:ea typeface="Cambria" panose="02040503050406030204" pitchFamily="18" charset="0"/>
                <a:cs typeface="Segoe UI" panose="020B0502040204020203" pitchFamily="34" charset="0"/>
              </a:rPr>
              <a:t> and log-in</a:t>
            </a:r>
            <a:endParaRPr lang="en-US" sz="2400" b="1" dirty="0">
              <a:latin typeface="Cambria" panose="02040503050406030204" pitchFamily="18" charset="0"/>
              <a:ea typeface="Cambria" panose="02040503050406030204" pitchFamily="18" charset="0"/>
              <a:cs typeface="Segoe UI" panose="020B0502040204020203" pitchFamily="34" charset="0"/>
            </a:endParaRPr>
          </a:p>
        </p:txBody>
      </p:sp>
      <p:sp>
        <p:nvSpPr>
          <p:cNvPr id="54" name="TextBox 53">
            <a:extLst>
              <a:ext uri="{FF2B5EF4-FFF2-40B4-BE49-F238E27FC236}">
                <a16:creationId xmlns:a16="http://schemas.microsoft.com/office/drawing/2014/main" id="{62E75A99-F1E1-1A5D-D501-54A83BB8D36A}"/>
              </a:ext>
            </a:extLst>
          </p:cNvPr>
          <p:cNvSpPr txBox="1"/>
          <p:nvPr/>
        </p:nvSpPr>
        <p:spPr>
          <a:xfrm>
            <a:off x="3442869" y="4004008"/>
            <a:ext cx="2294799" cy="830997"/>
          </a:xfrm>
          <a:prstGeom prst="rect">
            <a:avLst/>
          </a:prstGeom>
          <a:noFill/>
        </p:spPr>
        <p:txBody>
          <a:bodyPr wrap="square" rtlCol="0">
            <a:spAutoFit/>
          </a:bodyPr>
          <a:lstStyle>
            <a:defPPr marR="0" lvl="0" algn="l" rtl="0">
              <a:lnSpc>
                <a:spcPct val="100000"/>
              </a:lnSpc>
              <a:spcBef>
                <a:spcPts val="0"/>
              </a:spcBef>
              <a:spcAft>
                <a:spcPts val="0"/>
              </a:spcAft>
            </a:defPPr>
            <a:lvl1pPr>
              <a:defRPr sz="1800" b="1">
                <a:solidFill>
                  <a:schemeClr val="tx1"/>
                </a:solidFill>
                <a:latin typeface="Cambria" panose="02040503050406030204" pitchFamily="18" charset="0"/>
                <a:ea typeface="Cambria" panose="02040503050406030204" pitchFamily="18" charset="0"/>
                <a:cs typeface="Segoe UI" panose="020B0502040204020203" pitchFamily="34" charset="0"/>
              </a:defRPr>
            </a:lvl1pPr>
          </a:lstStyle>
          <a:p>
            <a:r>
              <a:rPr lang="es-US" sz="2400" dirty="0"/>
              <a:t>Select reason for review</a:t>
            </a:r>
            <a:endParaRPr lang="en-US" sz="2400" dirty="0"/>
          </a:p>
        </p:txBody>
      </p:sp>
      <p:sp>
        <p:nvSpPr>
          <p:cNvPr id="55" name="TextBox 54">
            <a:extLst>
              <a:ext uri="{FF2B5EF4-FFF2-40B4-BE49-F238E27FC236}">
                <a16:creationId xmlns:a16="http://schemas.microsoft.com/office/drawing/2014/main" id="{784F61B6-33A0-C3BD-8063-DBA7D6548678}"/>
              </a:ext>
            </a:extLst>
          </p:cNvPr>
          <p:cNvSpPr txBox="1"/>
          <p:nvPr/>
        </p:nvSpPr>
        <p:spPr>
          <a:xfrm>
            <a:off x="6267878" y="4140622"/>
            <a:ext cx="2492592" cy="461665"/>
          </a:xfrm>
          <a:prstGeom prst="rect">
            <a:avLst/>
          </a:prstGeom>
          <a:noFill/>
        </p:spPr>
        <p:txBody>
          <a:bodyPr wrap="square" rtlCol="0">
            <a:spAutoFit/>
          </a:bodyPr>
          <a:lstStyle>
            <a:defPPr marR="0" lvl="0" algn="l" rtl="0">
              <a:lnSpc>
                <a:spcPct val="100000"/>
              </a:lnSpc>
              <a:spcBef>
                <a:spcPts val="0"/>
              </a:spcBef>
              <a:spcAft>
                <a:spcPts val="0"/>
              </a:spcAft>
              <a:defRPr/>
            </a:defPPr>
            <a:lvl1pPr>
              <a:defRPr sz="1800" b="1">
                <a:solidFill>
                  <a:schemeClr val="tx1"/>
                </a:solidFill>
                <a:latin typeface="Cambria" panose="02040503050406030204" pitchFamily="18" charset="0"/>
                <a:ea typeface="Cambria" panose="02040503050406030204" pitchFamily="18" charset="0"/>
                <a:cs typeface="Segoe UI" panose="020B0502040204020203" pitchFamily="34" charset="0"/>
              </a:defRPr>
            </a:lvl1pPr>
          </a:lstStyle>
          <a:p>
            <a:r>
              <a:rPr lang="es-US" sz="2400" dirty="0"/>
              <a:t>Attach evidence</a:t>
            </a:r>
            <a:endParaRPr lang="en-US" sz="2400" dirty="0"/>
          </a:p>
        </p:txBody>
      </p:sp>
      <p:sp>
        <p:nvSpPr>
          <p:cNvPr id="56" name="TextBox 55">
            <a:extLst>
              <a:ext uri="{FF2B5EF4-FFF2-40B4-BE49-F238E27FC236}">
                <a16:creationId xmlns:a16="http://schemas.microsoft.com/office/drawing/2014/main" id="{8C5AC44B-6445-8E61-5029-F2937B5A6DBD}"/>
              </a:ext>
            </a:extLst>
          </p:cNvPr>
          <p:cNvSpPr txBox="1"/>
          <p:nvPr/>
        </p:nvSpPr>
        <p:spPr>
          <a:xfrm>
            <a:off x="9115671" y="4140623"/>
            <a:ext cx="2989245" cy="830997"/>
          </a:xfrm>
          <a:prstGeom prst="rect">
            <a:avLst/>
          </a:prstGeom>
          <a:noFill/>
        </p:spPr>
        <p:txBody>
          <a:bodyPr wrap="square" rtlCol="0">
            <a:spAutoFit/>
          </a:bodyPr>
          <a:lstStyle>
            <a:defPPr marR="0" lvl="0" algn="l" rtl="0">
              <a:lnSpc>
                <a:spcPct val="100000"/>
              </a:lnSpc>
              <a:spcBef>
                <a:spcPts val="0"/>
              </a:spcBef>
              <a:spcAft>
                <a:spcPts val="0"/>
              </a:spcAft>
              <a:defRPr/>
            </a:defPPr>
            <a:lvl1pPr>
              <a:defRPr sz="1800" b="1">
                <a:solidFill>
                  <a:schemeClr val="tx1"/>
                </a:solidFill>
                <a:latin typeface="Cambria" panose="02040503050406030204" pitchFamily="18" charset="0"/>
                <a:ea typeface="Cambria" panose="02040503050406030204" pitchFamily="18" charset="0"/>
                <a:cs typeface="Segoe UI" panose="020B0502040204020203" pitchFamily="34" charset="0"/>
              </a:defRPr>
            </a:lvl1pPr>
          </a:lstStyle>
          <a:p>
            <a:r>
              <a:rPr lang="es-US" sz="2400" dirty="0"/>
              <a:t>Submit application online. </a:t>
            </a:r>
            <a:endParaRPr lang="en-US" sz="2400" dirty="0"/>
          </a:p>
        </p:txBody>
      </p:sp>
      <p:pic>
        <p:nvPicPr>
          <p:cNvPr id="4" name="Picture 3">
            <a:extLst>
              <a:ext uri="{FF2B5EF4-FFF2-40B4-BE49-F238E27FC236}">
                <a16:creationId xmlns:a16="http://schemas.microsoft.com/office/drawing/2014/main" id="{4411B75B-C851-C5B1-6974-033D2AAC27D8}"/>
              </a:ext>
            </a:extLst>
          </p:cNvPr>
          <p:cNvPicPr>
            <a:picLocks noChangeAspect="1"/>
          </p:cNvPicPr>
          <p:nvPr/>
        </p:nvPicPr>
        <p:blipFill>
          <a:blip r:embed="rId4"/>
          <a:stretch>
            <a:fillRect/>
          </a:stretch>
        </p:blipFill>
        <p:spPr>
          <a:xfrm>
            <a:off x="10964" y="13368"/>
            <a:ext cx="12161520" cy="439044"/>
          </a:xfrm>
          <a:prstGeom prst="rect">
            <a:avLst/>
          </a:prstGeom>
        </p:spPr>
      </p:pic>
    </p:spTree>
    <p:extLst>
      <p:ext uri="{BB962C8B-B14F-4D97-AF65-F5344CB8AC3E}">
        <p14:creationId xmlns:p14="http://schemas.microsoft.com/office/powerpoint/2010/main" val="4020063288"/>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3F8DC1-2F47-4BFA-9E9B-086024E5AF41}"/>
              </a:ext>
            </a:extLst>
          </p:cNvPr>
          <p:cNvSpPr>
            <a:spLocks noGrp="1"/>
          </p:cNvSpPr>
          <p:nvPr>
            <p:ph type="title"/>
          </p:nvPr>
        </p:nvSpPr>
        <p:spPr>
          <a:xfrm>
            <a:off x="2869808" y="275167"/>
            <a:ext cx="8712591" cy="814859"/>
          </a:xfrm>
        </p:spPr>
        <p:txBody>
          <a:bodyPr/>
          <a:lstStyle/>
          <a:p>
            <a:r>
              <a:rPr lang="en-US" sz="2933" b="1" dirty="0">
                <a:solidFill>
                  <a:srgbClr val="000000"/>
                </a:solidFill>
                <a:latin typeface="Cambria" panose="02040503050406030204" pitchFamily="18" charset="0"/>
                <a:ea typeface="Cambria" panose="02040503050406030204" pitchFamily="18" charset="0"/>
              </a:rPr>
              <a:t>Partnership with Universities</a:t>
            </a:r>
            <a:endParaRPr lang="en-IN" sz="2933" b="1" dirty="0">
              <a:latin typeface="Cambria" panose="02040503050406030204" pitchFamily="18" charset="0"/>
              <a:ea typeface="Cambria" panose="02040503050406030204" pitchFamily="18" charset="0"/>
            </a:endParaRPr>
          </a:p>
        </p:txBody>
      </p:sp>
      <p:grpSp>
        <p:nvGrpSpPr>
          <p:cNvPr id="36" name="Group 35">
            <a:extLst>
              <a:ext uri="{FF2B5EF4-FFF2-40B4-BE49-F238E27FC236}">
                <a16:creationId xmlns:a16="http://schemas.microsoft.com/office/drawing/2014/main" id="{7A45F7EC-666F-4216-A982-DAD80DBFEAD3}"/>
              </a:ext>
            </a:extLst>
          </p:cNvPr>
          <p:cNvGrpSpPr/>
          <p:nvPr/>
        </p:nvGrpSpPr>
        <p:grpSpPr>
          <a:xfrm>
            <a:off x="4527190" y="1153397"/>
            <a:ext cx="3137623" cy="4875791"/>
            <a:chOff x="4486269" y="1153396"/>
            <a:chExt cx="3137623" cy="4875790"/>
          </a:xfrm>
        </p:grpSpPr>
        <p:sp>
          <p:nvSpPr>
            <p:cNvPr id="8" name="Freeform 6">
              <a:extLst>
                <a:ext uri="{FF2B5EF4-FFF2-40B4-BE49-F238E27FC236}">
                  <a16:creationId xmlns:a16="http://schemas.microsoft.com/office/drawing/2014/main" id="{2582E6E4-D42C-4B26-8C02-80C0AA10DCEE}"/>
                </a:ext>
              </a:extLst>
            </p:cNvPr>
            <p:cNvSpPr>
              <a:spLocks/>
            </p:cNvSpPr>
            <p:nvPr/>
          </p:nvSpPr>
          <p:spPr bwMode="auto">
            <a:xfrm>
              <a:off x="5351463" y="4436977"/>
              <a:ext cx="1300381" cy="1101458"/>
            </a:xfrm>
            <a:custGeom>
              <a:avLst/>
              <a:gdLst>
                <a:gd name="T0" fmla="*/ 0 w 218"/>
                <a:gd name="T1" fmla="*/ 101 h 188"/>
                <a:gd name="T2" fmla="*/ 33 w 218"/>
                <a:gd name="T3" fmla="*/ 165 h 188"/>
                <a:gd name="T4" fmla="*/ 106 w 218"/>
                <a:gd name="T5" fmla="*/ 188 h 188"/>
                <a:gd name="T6" fmla="*/ 218 w 218"/>
                <a:gd name="T7" fmla="*/ 102 h 188"/>
                <a:gd name="T8" fmla="*/ 168 w 218"/>
                <a:gd name="T9" fmla="*/ 36 h 188"/>
                <a:gd name="T10" fmla="*/ 97 w 218"/>
                <a:gd name="T11" fmla="*/ 0 h 188"/>
                <a:gd name="T12" fmla="*/ 0 w 218"/>
                <a:gd name="T13" fmla="*/ 101 h 188"/>
                <a:gd name="connsiteX0" fmla="*/ 0 w 10036"/>
                <a:gd name="connsiteY0" fmla="*/ 5372 h 10220"/>
                <a:gd name="connsiteX1" fmla="*/ 1514 w 10036"/>
                <a:gd name="connsiteY1" fmla="*/ 8777 h 10220"/>
                <a:gd name="connsiteX2" fmla="*/ 4862 w 10036"/>
                <a:gd name="connsiteY2" fmla="*/ 10000 h 10220"/>
                <a:gd name="connsiteX3" fmla="*/ 10036 w 10036"/>
                <a:gd name="connsiteY3" fmla="*/ 5384 h 10220"/>
                <a:gd name="connsiteX4" fmla="*/ 7706 w 10036"/>
                <a:gd name="connsiteY4" fmla="*/ 1915 h 10220"/>
                <a:gd name="connsiteX5" fmla="*/ 4450 w 10036"/>
                <a:gd name="connsiteY5" fmla="*/ 0 h 10220"/>
                <a:gd name="connsiteX6" fmla="*/ 0 w 10036"/>
                <a:gd name="connsiteY6" fmla="*/ 5372 h 10220"/>
                <a:gd name="connsiteX0" fmla="*/ 0 w 10036"/>
                <a:gd name="connsiteY0" fmla="*/ 5372 h 10412"/>
                <a:gd name="connsiteX1" fmla="*/ 1514 w 10036"/>
                <a:gd name="connsiteY1" fmla="*/ 8777 h 10412"/>
                <a:gd name="connsiteX2" fmla="*/ 4862 w 10036"/>
                <a:gd name="connsiteY2" fmla="*/ 10000 h 10412"/>
                <a:gd name="connsiteX3" fmla="*/ 10036 w 10036"/>
                <a:gd name="connsiteY3" fmla="*/ 5384 h 10412"/>
                <a:gd name="connsiteX4" fmla="*/ 7706 w 10036"/>
                <a:gd name="connsiteY4" fmla="*/ 1915 h 10412"/>
                <a:gd name="connsiteX5" fmla="*/ 4450 w 10036"/>
                <a:gd name="connsiteY5" fmla="*/ 0 h 10412"/>
                <a:gd name="connsiteX6" fmla="*/ 0 w 10036"/>
                <a:gd name="connsiteY6" fmla="*/ 5372 h 10412"/>
                <a:gd name="connsiteX0" fmla="*/ 0 w 10036"/>
                <a:gd name="connsiteY0" fmla="*/ 5372 h 10000"/>
                <a:gd name="connsiteX1" fmla="*/ 1514 w 10036"/>
                <a:gd name="connsiteY1" fmla="*/ 8777 h 10000"/>
                <a:gd name="connsiteX2" fmla="*/ 4862 w 10036"/>
                <a:gd name="connsiteY2" fmla="*/ 10000 h 10000"/>
                <a:gd name="connsiteX3" fmla="*/ 10036 w 10036"/>
                <a:gd name="connsiteY3" fmla="*/ 5384 h 10000"/>
                <a:gd name="connsiteX4" fmla="*/ 7706 w 10036"/>
                <a:gd name="connsiteY4" fmla="*/ 1915 h 10000"/>
                <a:gd name="connsiteX5" fmla="*/ 4450 w 10036"/>
                <a:gd name="connsiteY5" fmla="*/ 0 h 10000"/>
                <a:gd name="connsiteX6" fmla="*/ 0 w 10036"/>
                <a:gd name="connsiteY6" fmla="*/ 5372 h 10000"/>
                <a:gd name="connsiteX0" fmla="*/ 0 w 10163"/>
                <a:gd name="connsiteY0" fmla="*/ 5372 h 10137"/>
                <a:gd name="connsiteX1" fmla="*/ 1514 w 10163"/>
                <a:gd name="connsiteY1" fmla="*/ 8777 h 10137"/>
                <a:gd name="connsiteX2" fmla="*/ 4862 w 10163"/>
                <a:gd name="connsiteY2" fmla="*/ 10000 h 10137"/>
                <a:gd name="connsiteX3" fmla="*/ 10163 w 10163"/>
                <a:gd name="connsiteY3" fmla="*/ 5321 h 10137"/>
                <a:gd name="connsiteX4" fmla="*/ 7706 w 10163"/>
                <a:gd name="connsiteY4" fmla="*/ 1915 h 10137"/>
                <a:gd name="connsiteX5" fmla="*/ 4450 w 10163"/>
                <a:gd name="connsiteY5" fmla="*/ 0 h 10137"/>
                <a:gd name="connsiteX6" fmla="*/ 0 w 10163"/>
                <a:gd name="connsiteY6" fmla="*/ 5372 h 10137"/>
                <a:gd name="connsiteX0" fmla="*/ 0 w 10163"/>
                <a:gd name="connsiteY0" fmla="*/ 5372 h 10012"/>
                <a:gd name="connsiteX1" fmla="*/ 1514 w 10163"/>
                <a:gd name="connsiteY1" fmla="*/ 8777 h 10012"/>
                <a:gd name="connsiteX2" fmla="*/ 4862 w 10163"/>
                <a:gd name="connsiteY2" fmla="*/ 10000 h 10012"/>
                <a:gd name="connsiteX3" fmla="*/ 10163 w 10163"/>
                <a:gd name="connsiteY3" fmla="*/ 5321 h 10012"/>
                <a:gd name="connsiteX4" fmla="*/ 7706 w 10163"/>
                <a:gd name="connsiteY4" fmla="*/ 1915 h 10012"/>
                <a:gd name="connsiteX5" fmla="*/ 4450 w 10163"/>
                <a:gd name="connsiteY5" fmla="*/ 0 h 10012"/>
                <a:gd name="connsiteX6" fmla="*/ 0 w 10163"/>
                <a:gd name="connsiteY6" fmla="*/ 5372 h 1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63" h="10012">
                  <a:moveTo>
                    <a:pt x="0" y="5372"/>
                  </a:moveTo>
                  <a:lnTo>
                    <a:pt x="1514" y="8777"/>
                  </a:lnTo>
                  <a:cubicBezTo>
                    <a:pt x="2630" y="9185"/>
                    <a:pt x="4621" y="10132"/>
                    <a:pt x="4862" y="10000"/>
                  </a:cubicBezTo>
                  <a:cubicBezTo>
                    <a:pt x="5103" y="9868"/>
                    <a:pt x="6264" y="6172"/>
                    <a:pt x="10163" y="5321"/>
                  </a:cubicBezTo>
                  <a:cubicBezTo>
                    <a:pt x="7869" y="1810"/>
                    <a:pt x="7706" y="1915"/>
                    <a:pt x="7706" y="1915"/>
                  </a:cubicBezTo>
                  <a:lnTo>
                    <a:pt x="4450" y="0"/>
                  </a:lnTo>
                  <a:cubicBezTo>
                    <a:pt x="4450" y="0"/>
                    <a:pt x="3716" y="3670"/>
                    <a:pt x="0" y="5372"/>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IN" sz="1400"/>
            </a:p>
          </p:txBody>
        </p:sp>
        <p:sp>
          <p:nvSpPr>
            <p:cNvPr id="9" name="Freeform 7">
              <a:extLst>
                <a:ext uri="{FF2B5EF4-FFF2-40B4-BE49-F238E27FC236}">
                  <a16:creationId xmlns:a16="http://schemas.microsoft.com/office/drawing/2014/main" id="{A32F47CD-DB05-4D6F-812B-AEDF7544C4C5}"/>
                </a:ext>
              </a:extLst>
            </p:cNvPr>
            <p:cNvSpPr>
              <a:spLocks/>
            </p:cNvSpPr>
            <p:nvPr/>
          </p:nvSpPr>
          <p:spPr bwMode="auto">
            <a:xfrm>
              <a:off x="5218113" y="3190875"/>
              <a:ext cx="1482725" cy="1468438"/>
            </a:xfrm>
            <a:custGeom>
              <a:avLst/>
              <a:gdLst>
                <a:gd name="T0" fmla="*/ 139 w 253"/>
                <a:gd name="T1" fmla="*/ 0 h 251"/>
                <a:gd name="T2" fmla="*/ 182 w 253"/>
                <a:gd name="T3" fmla="*/ 80 h 251"/>
                <a:gd name="T4" fmla="*/ 253 w 253"/>
                <a:gd name="T5" fmla="*/ 127 h 251"/>
                <a:gd name="T6" fmla="*/ 125 w 253"/>
                <a:gd name="T7" fmla="*/ 251 h 251"/>
                <a:gd name="T8" fmla="*/ 80 w 253"/>
                <a:gd name="T9" fmla="*/ 186 h 251"/>
                <a:gd name="T10" fmla="*/ 0 w 253"/>
                <a:gd name="T11" fmla="*/ 146 h 251"/>
                <a:gd name="T12" fmla="*/ 139 w 253"/>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253" h="251">
                  <a:moveTo>
                    <a:pt x="139" y="0"/>
                  </a:moveTo>
                  <a:cubicBezTo>
                    <a:pt x="139" y="0"/>
                    <a:pt x="152" y="51"/>
                    <a:pt x="182" y="80"/>
                  </a:cubicBezTo>
                  <a:cubicBezTo>
                    <a:pt x="222" y="118"/>
                    <a:pt x="253" y="127"/>
                    <a:pt x="253" y="127"/>
                  </a:cubicBezTo>
                  <a:cubicBezTo>
                    <a:pt x="125" y="251"/>
                    <a:pt x="125" y="251"/>
                    <a:pt x="125" y="251"/>
                  </a:cubicBezTo>
                  <a:cubicBezTo>
                    <a:pt x="125" y="251"/>
                    <a:pt x="116" y="217"/>
                    <a:pt x="80" y="186"/>
                  </a:cubicBezTo>
                  <a:cubicBezTo>
                    <a:pt x="41" y="153"/>
                    <a:pt x="0" y="146"/>
                    <a:pt x="0" y="146"/>
                  </a:cubicBezTo>
                  <a:lnTo>
                    <a:pt x="139" y="0"/>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IN" sz="1400"/>
            </a:p>
          </p:txBody>
        </p:sp>
        <p:sp>
          <p:nvSpPr>
            <p:cNvPr id="10" name="Freeform 8">
              <a:extLst>
                <a:ext uri="{FF2B5EF4-FFF2-40B4-BE49-F238E27FC236}">
                  <a16:creationId xmlns:a16="http://schemas.microsoft.com/office/drawing/2014/main" id="{8BEECB8C-0A9E-4AFC-B7F3-9D199A48B654}"/>
                </a:ext>
              </a:extLst>
            </p:cNvPr>
            <p:cNvSpPr>
              <a:spLocks/>
            </p:cNvSpPr>
            <p:nvPr/>
          </p:nvSpPr>
          <p:spPr bwMode="auto">
            <a:xfrm>
              <a:off x="5134207" y="1909602"/>
              <a:ext cx="1715234" cy="1715234"/>
            </a:xfrm>
            <a:custGeom>
              <a:avLst/>
              <a:gdLst>
                <a:gd name="T0" fmla="*/ 3 w 301"/>
                <a:gd name="T1" fmla="*/ 165 h 302"/>
                <a:gd name="T2" fmla="*/ 0 w 301"/>
                <a:gd name="T3" fmla="*/ 147 h 302"/>
                <a:gd name="T4" fmla="*/ 82 w 301"/>
                <a:gd name="T5" fmla="*/ 100 h 302"/>
                <a:gd name="T6" fmla="*/ 132 w 301"/>
                <a:gd name="T7" fmla="*/ 0 h 302"/>
                <a:gd name="T8" fmla="*/ 263 w 301"/>
                <a:gd name="T9" fmla="*/ 54 h 302"/>
                <a:gd name="T10" fmla="*/ 301 w 301"/>
                <a:gd name="T11" fmla="*/ 175 h 302"/>
                <a:gd name="T12" fmla="*/ 208 w 301"/>
                <a:gd name="T13" fmla="*/ 221 h 302"/>
                <a:gd name="T14" fmla="*/ 153 w 301"/>
                <a:gd name="T15" fmla="*/ 302 h 302"/>
                <a:gd name="T16" fmla="*/ 56 w 301"/>
                <a:gd name="T17" fmla="*/ 262 h 302"/>
                <a:gd name="T18" fmla="*/ 3 w 301"/>
                <a:gd name="T19" fmla="*/ 165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1" h="302">
                  <a:moveTo>
                    <a:pt x="3" y="165"/>
                  </a:moveTo>
                  <a:cubicBezTo>
                    <a:pt x="0" y="147"/>
                    <a:pt x="0" y="147"/>
                    <a:pt x="0" y="147"/>
                  </a:cubicBezTo>
                  <a:cubicBezTo>
                    <a:pt x="0" y="147"/>
                    <a:pt x="60" y="125"/>
                    <a:pt x="82" y="100"/>
                  </a:cubicBezTo>
                  <a:cubicBezTo>
                    <a:pt x="105" y="75"/>
                    <a:pt x="128" y="14"/>
                    <a:pt x="132" y="0"/>
                  </a:cubicBezTo>
                  <a:cubicBezTo>
                    <a:pt x="263" y="54"/>
                    <a:pt x="263" y="54"/>
                    <a:pt x="263" y="54"/>
                  </a:cubicBezTo>
                  <a:cubicBezTo>
                    <a:pt x="301" y="175"/>
                    <a:pt x="301" y="175"/>
                    <a:pt x="301" y="175"/>
                  </a:cubicBezTo>
                  <a:cubicBezTo>
                    <a:pt x="301" y="175"/>
                    <a:pt x="249" y="186"/>
                    <a:pt x="208" y="221"/>
                  </a:cubicBezTo>
                  <a:cubicBezTo>
                    <a:pt x="172" y="250"/>
                    <a:pt x="153" y="302"/>
                    <a:pt x="153" y="302"/>
                  </a:cubicBezTo>
                  <a:cubicBezTo>
                    <a:pt x="56" y="262"/>
                    <a:pt x="56" y="262"/>
                    <a:pt x="56" y="262"/>
                  </a:cubicBezTo>
                  <a:lnTo>
                    <a:pt x="3" y="165"/>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IN" sz="1400"/>
            </a:p>
          </p:txBody>
        </p:sp>
        <p:sp>
          <p:nvSpPr>
            <p:cNvPr id="22" name="Oval 13">
              <a:extLst>
                <a:ext uri="{FF2B5EF4-FFF2-40B4-BE49-F238E27FC236}">
                  <a16:creationId xmlns:a16="http://schemas.microsoft.com/office/drawing/2014/main" id="{2D772B9B-AFF3-453E-90A1-9F8A8FFCA1CC}"/>
                </a:ext>
              </a:extLst>
            </p:cNvPr>
            <p:cNvSpPr>
              <a:spLocks noChangeArrowheads="1"/>
            </p:cNvSpPr>
            <p:nvPr/>
          </p:nvSpPr>
          <p:spPr bwMode="auto">
            <a:xfrm>
              <a:off x="4486269" y="2731412"/>
              <a:ext cx="1534936" cy="1531398"/>
            </a:xfrm>
            <a:prstGeom prst="ellipse">
              <a:avLst/>
            </a:prstGeom>
            <a:solidFill>
              <a:schemeClr val="tx1">
                <a:alpha val="26000"/>
              </a:schemeClr>
            </a:solidFill>
            <a:ln>
              <a:noFill/>
            </a:ln>
            <a:effectLst>
              <a:softEdge rad="165100"/>
            </a:effectLst>
          </p:spPr>
          <p:txBody>
            <a:bodyPr vert="horz" wrap="square" lIns="91440" tIns="45720" rIns="91440" bIns="45720" numCol="1" anchor="t" anchorCtr="0" compatLnSpc="1">
              <a:prstTxWarp prst="textNoShape">
                <a:avLst/>
              </a:prstTxWarp>
            </a:bodyPr>
            <a:lstStyle/>
            <a:p>
              <a:endParaRPr lang="en-IN" sz="1400"/>
            </a:p>
          </p:txBody>
        </p:sp>
        <p:sp>
          <p:nvSpPr>
            <p:cNvPr id="23" name="Oval 15">
              <a:extLst>
                <a:ext uri="{FF2B5EF4-FFF2-40B4-BE49-F238E27FC236}">
                  <a16:creationId xmlns:a16="http://schemas.microsoft.com/office/drawing/2014/main" id="{3EF3C4AC-E678-4413-B6E9-CA978A137E30}"/>
                </a:ext>
              </a:extLst>
            </p:cNvPr>
            <p:cNvSpPr>
              <a:spLocks noChangeArrowheads="1"/>
            </p:cNvSpPr>
            <p:nvPr/>
          </p:nvSpPr>
          <p:spPr bwMode="auto">
            <a:xfrm>
              <a:off x="5644421" y="1311462"/>
              <a:ext cx="1828484" cy="1824946"/>
            </a:xfrm>
            <a:prstGeom prst="ellipse">
              <a:avLst/>
            </a:prstGeom>
            <a:solidFill>
              <a:schemeClr val="tx1">
                <a:alpha val="26000"/>
              </a:schemeClr>
            </a:solidFill>
            <a:ln>
              <a:noFill/>
            </a:ln>
            <a:effectLst>
              <a:softEdge rad="165100"/>
            </a:effectLst>
          </p:spPr>
          <p:txBody>
            <a:bodyPr vert="horz" wrap="square" lIns="91440" tIns="45720" rIns="91440" bIns="45720" numCol="1" anchor="t" anchorCtr="0" compatLnSpc="1">
              <a:prstTxWarp prst="textNoShape">
                <a:avLst/>
              </a:prstTxWarp>
            </a:bodyPr>
            <a:lstStyle/>
            <a:p>
              <a:endParaRPr lang="en-IN" sz="1400"/>
            </a:p>
          </p:txBody>
        </p:sp>
        <p:sp>
          <p:nvSpPr>
            <p:cNvPr id="24" name="Oval 17">
              <a:extLst>
                <a:ext uri="{FF2B5EF4-FFF2-40B4-BE49-F238E27FC236}">
                  <a16:creationId xmlns:a16="http://schemas.microsoft.com/office/drawing/2014/main" id="{7F6A286B-4091-4A08-A0A1-F27D3C2C040F}"/>
                </a:ext>
              </a:extLst>
            </p:cNvPr>
            <p:cNvSpPr>
              <a:spLocks noChangeArrowheads="1"/>
            </p:cNvSpPr>
            <p:nvPr/>
          </p:nvSpPr>
          <p:spPr bwMode="auto">
            <a:xfrm>
              <a:off x="4941340" y="5044208"/>
              <a:ext cx="986746" cy="984978"/>
            </a:xfrm>
            <a:prstGeom prst="ellipse">
              <a:avLst/>
            </a:prstGeom>
            <a:solidFill>
              <a:schemeClr val="tx1">
                <a:alpha val="26000"/>
              </a:schemeClr>
            </a:solidFill>
            <a:ln>
              <a:noFill/>
            </a:ln>
            <a:effectLst>
              <a:softEdge rad="165100"/>
            </a:effectLst>
          </p:spPr>
          <p:txBody>
            <a:bodyPr vert="horz" wrap="square" lIns="91440" tIns="45720" rIns="91440" bIns="45720" numCol="1" anchor="t" anchorCtr="0" compatLnSpc="1">
              <a:prstTxWarp prst="textNoShape">
                <a:avLst/>
              </a:prstTxWarp>
            </a:bodyPr>
            <a:lstStyle/>
            <a:p>
              <a:endParaRPr lang="en-IN" sz="1400"/>
            </a:p>
          </p:txBody>
        </p:sp>
        <p:sp>
          <p:nvSpPr>
            <p:cNvPr id="25" name="Oval 18">
              <a:extLst>
                <a:ext uri="{FF2B5EF4-FFF2-40B4-BE49-F238E27FC236}">
                  <a16:creationId xmlns:a16="http://schemas.microsoft.com/office/drawing/2014/main" id="{6EC3F048-3EF2-4232-A091-A0E5BE94A6A6}"/>
                </a:ext>
              </a:extLst>
            </p:cNvPr>
            <p:cNvSpPr>
              <a:spLocks noChangeArrowheads="1"/>
            </p:cNvSpPr>
            <p:nvPr/>
          </p:nvSpPr>
          <p:spPr bwMode="auto">
            <a:xfrm>
              <a:off x="5742304" y="3955696"/>
              <a:ext cx="1280292" cy="1276754"/>
            </a:xfrm>
            <a:prstGeom prst="ellipse">
              <a:avLst/>
            </a:prstGeom>
            <a:solidFill>
              <a:schemeClr val="tx1">
                <a:alpha val="26000"/>
              </a:schemeClr>
            </a:solidFill>
            <a:ln>
              <a:noFill/>
            </a:ln>
            <a:effectLst>
              <a:softEdge rad="165100"/>
            </a:effectLst>
          </p:spPr>
          <p:txBody>
            <a:bodyPr vert="horz" wrap="square" lIns="91440" tIns="45720" rIns="91440" bIns="45720" numCol="1" anchor="t" anchorCtr="0" compatLnSpc="1">
              <a:prstTxWarp prst="textNoShape">
                <a:avLst/>
              </a:prstTxWarp>
            </a:bodyPr>
            <a:lstStyle/>
            <a:p>
              <a:endParaRPr lang="en-IN" sz="1400"/>
            </a:p>
          </p:txBody>
        </p:sp>
        <p:sp>
          <p:nvSpPr>
            <p:cNvPr id="13" name="Oval 11">
              <a:extLst>
                <a:ext uri="{FF2B5EF4-FFF2-40B4-BE49-F238E27FC236}">
                  <a16:creationId xmlns:a16="http://schemas.microsoft.com/office/drawing/2014/main" id="{79C8316C-0451-46B8-BE56-C06A6D231DEA}"/>
                </a:ext>
              </a:extLst>
            </p:cNvPr>
            <p:cNvSpPr>
              <a:spLocks noChangeArrowheads="1"/>
            </p:cNvSpPr>
            <p:nvPr/>
          </p:nvSpPr>
          <p:spPr bwMode="auto">
            <a:xfrm>
              <a:off x="4994276" y="4867631"/>
              <a:ext cx="1103313" cy="1106488"/>
            </a:xfrm>
            <a:prstGeom prst="ellipse">
              <a:avLst/>
            </a:prstGeom>
            <a:noFill/>
            <a:ln w="22225" cap="flat">
              <a:solidFill>
                <a:schemeClr val="accent6">
                  <a:lumMod val="60000"/>
                  <a:lumOff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sz="1400"/>
            </a:p>
          </p:txBody>
        </p:sp>
        <p:sp>
          <p:nvSpPr>
            <p:cNvPr id="14" name="Oval 12">
              <a:extLst>
                <a:ext uri="{FF2B5EF4-FFF2-40B4-BE49-F238E27FC236}">
                  <a16:creationId xmlns:a16="http://schemas.microsoft.com/office/drawing/2014/main" id="{C2913CE9-BBC7-4455-9464-4DDEF8CB9425}"/>
                </a:ext>
              </a:extLst>
            </p:cNvPr>
            <p:cNvSpPr>
              <a:spLocks noChangeArrowheads="1"/>
            </p:cNvSpPr>
            <p:nvPr/>
          </p:nvSpPr>
          <p:spPr bwMode="auto">
            <a:xfrm>
              <a:off x="5800398" y="3777922"/>
              <a:ext cx="1384300" cy="1381125"/>
            </a:xfrm>
            <a:prstGeom prst="ellipse">
              <a:avLst/>
            </a:prstGeom>
            <a:noFill/>
            <a:ln w="22225" cap="flat">
              <a:solidFill>
                <a:schemeClr val="accent3">
                  <a:lumMod val="60000"/>
                  <a:lumOff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sz="1400"/>
            </a:p>
          </p:txBody>
        </p:sp>
        <p:grpSp>
          <p:nvGrpSpPr>
            <p:cNvPr id="26" name="Group 25">
              <a:extLst>
                <a:ext uri="{FF2B5EF4-FFF2-40B4-BE49-F238E27FC236}">
                  <a16:creationId xmlns:a16="http://schemas.microsoft.com/office/drawing/2014/main" id="{FFE6816E-62CB-4B01-A7BE-0041060B7F54}"/>
                </a:ext>
              </a:extLst>
            </p:cNvPr>
            <p:cNvGrpSpPr/>
            <p:nvPr/>
          </p:nvGrpSpPr>
          <p:grpSpPr>
            <a:xfrm>
              <a:off x="4570675" y="2577206"/>
              <a:ext cx="1601788" cy="1597025"/>
              <a:chOff x="4565651" y="2573293"/>
              <a:chExt cx="1601788" cy="1597025"/>
            </a:xfrm>
          </p:grpSpPr>
          <p:sp>
            <p:nvSpPr>
              <p:cNvPr id="15" name="Oval 13">
                <a:extLst>
                  <a:ext uri="{FF2B5EF4-FFF2-40B4-BE49-F238E27FC236}">
                    <a16:creationId xmlns:a16="http://schemas.microsoft.com/office/drawing/2014/main" id="{21A7B2C1-CF9B-4E55-AF1A-A04934D106BB}"/>
                  </a:ext>
                </a:extLst>
              </p:cNvPr>
              <p:cNvSpPr>
                <a:spLocks noChangeArrowheads="1"/>
              </p:cNvSpPr>
              <p:nvPr/>
            </p:nvSpPr>
            <p:spPr bwMode="auto">
              <a:xfrm>
                <a:off x="4678363" y="2684418"/>
                <a:ext cx="1377950" cy="1374775"/>
              </a:xfrm>
              <a:prstGeom prst="ellipse">
                <a:avLst/>
              </a:prstGeom>
              <a:gradFill flip="none" rotWithShape="1">
                <a:gsLst>
                  <a:gs pos="21000">
                    <a:schemeClr val="accent2">
                      <a:lumMod val="75000"/>
                    </a:schemeClr>
                  </a:gs>
                  <a:gs pos="64000">
                    <a:schemeClr val="accent2"/>
                  </a:gs>
                </a:gsLst>
                <a:lin ang="13500000" scaled="1"/>
                <a:tileRect/>
              </a:gradFill>
              <a:ln>
                <a:noFill/>
              </a:ln>
            </p:spPr>
            <p:txBody>
              <a:bodyPr vert="horz" wrap="square" lIns="91440" tIns="45720" rIns="91440" bIns="45720" numCol="1" anchor="t" anchorCtr="0" compatLnSpc="1">
                <a:prstTxWarp prst="textNoShape">
                  <a:avLst/>
                </a:prstTxWarp>
              </a:bodyPr>
              <a:lstStyle/>
              <a:p>
                <a:endParaRPr lang="en-IN" sz="1400"/>
              </a:p>
            </p:txBody>
          </p:sp>
          <p:sp>
            <p:nvSpPr>
              <p:cNvPr id="16" name="Oval 14">
                <a:extLst>
                  <a:ext uri="{FF2B5EF4-FFF2-40B4-BE49-F238E27FC236}">
                    <a16:creationId xmlns:a16="http://schemas.microsoft.com/office/drawing/2014/main" id="{174FB743-C6C2-4309-9FE5-493CEAE71D0F}"/>
                  </a:ext>
                </a:extLst>
              </p:cNvPr>
              <p:cNvSpPr>
                <a:spLocks noChangeArrowheads="1"/>
              </p:cNvSpPr>
              <p:nvPr/>
            </p:nvSpPr>
            <p:spPr bwMode="auto">
              <a:xfrm>
                <a:off x="4565651" y="2573293"/>
                <a:ext cx="1601788" cy="1597025"/>
              </a:xfrm>
              <a:prstGeom prst="ellipse">
                <a:avLst/>
              </a:prstGeom>
              <a:noFill/>
              <a:ln w="22225" cap="flat">
                <a:solidFill>
                  <a:schemeClr val="accent2">
                    <a:lumMod val="60000"/>
                    <a:lumOff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sz="1400"/>
              </a:p>
            </p:txBody>
          </p:sp>
        </p:grpSp>
        <p:sp>
          <p:nvSpPr>
            <p:cNvPr id="17" name="Oval 15">
              <a:extLst>
                <a:ext uri="{FF2B5EF4-FFF2-40B4-BE49-F238E27FC236}">
                  <a16:creationId xmlns:a16="http://schemas.microsoft.com/office/drawing/2014/main" id="{7DAE98A9-207E-4CBB-9CC1-C85043E2EC27}"/>
                </a:ext>
              </a:extLst>
            </p:cNvPr>
            <p:cNvSpPr>
              <a:spLocks noChangeArrowheads="1"/>
            </p:cNvSpPr>
            <p:nvPr/>
          </p:nvSpPr>
          <p:spPr bwMode="auto">
            <a:xfrm>
              <a:off x="5847480" y="1286746"/>
              <a:ext cx="1641475" cy="1638300"/>
            </a:xfrm>
            <a:prstGeom prst="ellipse">
              <a:avLst/>
            </a:prstGeom>
            <a:gradFill flip="none" rotWithShape="1">
              <a:gsLst>
                <a:gs pos="21000">
                  <a:schemeClr val="accent1">
                    <a:lumMod val="75000"/>
                  </a:schemeClr>
                </a:gs>
                <a:gs pos="64000">
                  <a:schemeClr val="accent1"/>
                </a:gs>
              </a:gsLst>
              <a:lin ang="13500000" scaled="1"/>
              <a:tileRect/>
            </a:gradFill>
            <a:ln>
              <a:noFill/>
            </a:ln>
          </p:spPr>
          <p:txBody>
            <a:bodyPr vert="horz" wrap="square" lIns="91440" tIns="45720" rIns="91440" bIns="45720" numCol="1" anchor="t" anchorCtr="0" compatLnSpc="1">
              <a:prstTxWarp prst="textNoShape">
                <a:avLst/>
              </a:prstTxWarp>
            </a:bodyPr>
            <a:lstStyle/>
            <a:p>
              <a:endParaRPr lang="en-IN" sz="1400"/>
            </a:p>
          </p:txBody>
        </p:sp>
        <p:sp>
          <p:nvSpPr>
            <p:cNvPr id="18" name="Oval 16">
              <a:extLst>
                <a:ext uri="{FF2B5EF4-FFF2-40B4-BE49-F238E27FC236}">
                  <a16:creationId xmlns:a16="http://schemas.microsoft.com/office/drawing/2014/main" id="{CCE32FE0-31E7-46FB-9ABC-049CCEB89195}"/>
                </a:ext>
              </a:extLst>
            </p:cNvPr>
            <p:cNvSpPr>
              <a:spLocks noChangeArrowheads="1"/>
            </p:cNvSpPr>
            <p:nvPr/>
          </p:nvSpPr>
          <p:spPr bwMode="auto">
            <a:xfrm>
              <a:off x="5712542" y="1153396"/>
              <a:ext cx="1911350" cy="1906588"/>
            </a:xfrm>
            <a:prstGeom prst="ellipse">
              <a:avLst/>
            </a:prstGeom>
            <a:noFill/>
            <a:ln w="22225" cap="flat">
              <a:solidFill>
                <a:schemeClr val="accent1">
                  <a:lumMod val="60000"/>
                  <a:lumOff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sz="1400"/>
            </a:p>
          </p:txBody>
        </p:sp>
        <p:sp>
          <p:nvSpPr>
            <p:cNvPr id="19" name="Oval 17">
              <a:extLst>
                <a:ext uri="{FF2B5EF4-FFF2-40B4-BE49-F238E27FC236}">
                  <a16:creationId xmlns:a16="http://schemas.microsoft.com/office/drawing/2014/main" id="{06DCBDC4-1875-4E50-96BD-2F5EC92D406B}"/>
                </a:ext>
              </a:extLst>
            </p:cNvPr>
            <p:cNvSpPr>
              <a:spLocks noChangeArrowheads="1"/>
            </p:cNvSpPr>
            <p:nvPr/>
          </p:nvSpPr>
          <p:spPr bwMode="auto">
            <a:xfrm>
              <a:off x="5105401" y="4978756"/>
              <a:ext cx="885825" cy="884238"/>
            </a:xfrm>
            <a:prstGeom prst="ellipse">
              <a:avLst/>
            </a:prstGeom>
            <a:gradFill flip="none" rotWithShape="1">
              <a:gsLst>
                <a:gs pos="4000">
                  <a:schemeClr val="accent6">
                    <a:lumMod val="75000"/>
                  </a:schemeClr>
                </a:gs>
                <a:gs pos="99000">
                  <a:schemeClr val="accent6"/>
                </a:gs>
              </a:gsLst>
              <a:lin ang="13500000" scaled="1"/>
              <a:tileRect/>
            </a:gradFill>
            <a:ln>
              <a:noFill/>
            </a:ln>
          </p:spPr>
          <p:txBody>
            <a:bodyPr vert="horz" wrap="square" lIns="91440" tIns="45720" rIns="91440" bIns="45720" numCol="1" anchor="t" anchorCtr="0" compatLnSpc="1">
              <a:prstTxWarp prst="textNoShape">
                <a:avLst/>
              </a:prstTxWarp>
            </a:bodyPr>
            <a:lstStyle/>
            <a:p>
              <a:endParaRPr lang="en-IN" sz="1400"/>
            </a:p>
          </p:txBody>
        </p:sp>
        <p:sp>
          <p:nvSpPr>
            <p:cNvPr id="20" name="Oval 18">
              <a:extLst>
                <a:ext uri="{FF2B5EF4-FFF2-40B4-BE49-F238E27FC236}">
                  <a16:creationId xmlns:a16="http://schemas.microsoft.com/office/drawing/2014/main" id="{813B1101-5313-4665-B265-CCB74766E799}"/>
                </a:ext>
              </a:extLst>
            </p:cNvPr>
            <p:cNvSpPr>
              <a:spLocks noChangeArrowheads="1"/>
            </p:cNvSpPr>
            <p:nvPr/>
          </p:nvSpPr>
          <p:spPr bwMode="auto">
            <a:xfrm>
              <a:off x="5917873" y="3895397"/>
              <a:ext cx="1149350" cy="1146175"/>
            </a:xfrm>
            <a:prstGeom prst="ellipse">
              <a:avLst/>
            </a:prstGeom>
            <a:gradFill flip="none" rotWithShape="1">
              <a:gsLst>
                <a:gs pos="21000">
                  <a:schemeClr val="accent3">
                    <a:lumMod val="75000"/>
                  </a:schemeClr>
                </a:gs>
                <a:gs pos="64000">
                  <a:schemeClr val="accent3"/>
                </a:gs>
              </a:gsLst>
              <a:lin ang="13500000" scaled="1"/>
              <a:tileRect/>
            </a:gradFill>
            <a:ln>
              <a:noFill/>
            </a:ln>
          </p:spPr>
          <p:txBody>
            <a:bodyPr vert="horz" wrap="square" lIns="91440" tIns="45720" rIns="91440" bIns="45720" numCol="1" anchor="t" anchorCtr="0" compatLnSpc="1">
              <a:prstTxWarp prst="textNoShape">
                <a:avLst/>
              </a:prstTxWarp>
            </a:bodyPr>
            <a:lstStyle/>
            <a:p>
              <a:endParaRPr lang="en-IN" sz="1400"/>
            </a:p>
          </p:txBody>
        </p:sp>
        <p:sp>
          <p:nvSpPr>
            <p:cNvPr id="28" name="TextBox 27">
              <a:extLst>
                <a:ext uri="{FF2B5EF4-FFF2-40B4-BE49-F238E27FC236}">
                  <a16:creationId xmlns:a16="http://schemas.microsoft.com/office/drawing/2014/main" id="{36887EB3-43DD-4F45-9CF9-880FE9D30388}"/>
                </a:ext>
              </a:extLst>
            </p:cNvPr>
            <p:cNvSpPr txBox="1"/>
            <p:nvPr/>
          </p:nvSpPr>
          <p:spPr>
            <a:xfrm>
              <a:off x="5289268" y="5190043"/>
              <a:ext cx="518091" cy="461665"/>
            </a:xfrm>
            <a:prstGeom prst="rect">
              <a:avLst/>
            </a:prstGeom>
            <a:noFill/>
          </p:spPr>
          <p:txBody>
            <a:bodyPr wrap="none" lIns="0" tIns="0" rIns="0" bIns="0" rtlCol="0" anchor="ctr">
              <a:noAutofit/>
            </a:bodyPr>
            <a:lstStyle/>
            <a:p>
              <a:pPr algn="ctr"/>
              <a:r>
                <a:rPr lang="en-US" sz="2800" b="1" dirty="0">
                  <a:solidFill>
                    <a:schemeClr val="bg1"/>
                  </a:solidFill>
                </a:rPr>
                <a:t>01</a:t>
              </a:r>
              <a:endParaRPr lang="en-IN" sz="2800" b="1" dirty="0">
                <a:solidFill>
                  <a:schemeClr val="bg1"/>
                </a:solidFill>
              </a:endParaRPr>
            </a:p>
          </p:txBody>
        </p:sp>
        <p:sp>
          <p:nvSpPr>
            <p:cNvPr id="29" name="TextBox 28">
              <a:extLst>
                <a:ext uri="{FF2B5EF4-FFF2-40B4-BE49-F238E27FC236}">
                  <a16:creationId xmlns:a16="http://schemas.microsoft.com/office/drawing/2014/main" id="{7772CE2C-37A5-4FDD-A3BA-3344AA0737AE}"/>
                </a:ext>
              </a:extLst>
            </p:cNvPr>
            <p:cNvSpPr txBox="1"/>
            <p:nvPr/>
          </p:nvSpPr>
          <p:spPr>
            <a:xfrm>
              <a:off x="6233503" y="4237652"/>
              <a:ext cx="518091" cy="461665"/>
            </a:xfrm>
            <a:prstGeom prst="rect">
              <a:avLst/>
            </a:prstGeom>
            <a:noFill/>
          </p:spPr>
          <p:txBody>
            <a:bodyPr wrap="none" lIns="0" tIns="0" rIns="0" bIns="0" rtlCol="0" anchor="ctr">
              <a:noAutofit/>
            </a:bodyPr>
            <a:lstStyle/>
            <a:p>
              <a:pPr algn="ctr"/>
              <a:r>
                <a:rPr lang="en-US" sz="3200" b="1" dirty="0">
                  <a:solidFill>
                    <a:schemeClr val="bg1"/>
                  </a:solidFill>
                </a:rPr>
                <a:t>02</a:t>
              </a:r>
              <a:endParaRPr lang="en-IN" sz="3200" b="1" dirty="0">
                <a:solidFill>
                  <a:schemeClr val="bg1"/>
                </a:solidFill>
              </a:endParaRPr>
            </a:p>
          </p:txBody>
        </p:sp>
        <p:sp>
          <p:nvSpPr>
            <p:cNvPr id="30" name="TextBox 29">
              <a:extLst>
                <a:ext uri="{FF2B5EF4-FFF2-40B4-BE49-F238E27FC236}">
                  <a16:creationId xmlns:a16="http://schemas.microsoft.com/office/drawing/2014/main" id="{794C7B07-3551-4A40-8987-3545A6729C7A}"/>
                </a:ext>
              </a:extLst>
            </p:cNvPr>
            <p:cNvSpPr txBox="1"/>
            <p:nvPr/>
          </p:nvSpPr>
          <p:spPr>
            <a:xfrm>
              <a:off x="4983026" y="3029493"/>
              <a:ext cx="777086" cy="692450"/>
            </a:xfrm>
            <a:prstGeom prst="rect">
              <a:avLst/>
            </a:prstGeom>
            <a:noFill/>
          </p:spPr>
          <p:txBody>
            <a:bodyPr wrap="none" lIns="0" tIns="0" rIns="0" bIns="0" rtlCol="0" anchor="ctr">
              <a:noAutofit/>
            </a:bodyPr>
            <a:lstStyle/>
            <a:p>
              <a:pPr algn="ctr"/>
              <a:r>
                <a:rPr lang="en-US" sz="4000" b="1" dirty="0">
                  <a:solidFill>
                    <a:schemeClr val="bg1"/>
                  </a:solidFill>
                </a:rPr>
                <a:t>03</a:t>
              </a:r>
              <a:endParaRPr lang="en-IN" sz="4000" b="1" dirty="0">
                <a:solidFill>
                  <a:schemeClr val="bg1"/>
                </a:solidFill>
              </a:endParaRPr>
            </a:p>
          </p:txBody>
        </p:sp>
        <p:sp>
          <p:nvSpPr>
            <p:cNvPr id="31" name="TextBox 30">
              <a:extLst>
                <a:ext uri="{FF2B5EF4-FFF2-40B4-BE49-F238E27FC236}">
                  <a16:creationId xmlns:a16="http://schemas.microsoft.com/office/drawing/2014/main" id="{FBACCB1D-224F-4958-8D22-F68BFB9B8B6A}"/>
                </a:ext>
              </a:extLst>
            </p:cNvPr>
            <p:cNvSpPr txBox="1"/>
            <p:nvPr/>
          </p:nvSpPr>
          <p:spPr>
            <a:xfrm>
              <a:off x="6279674" y="1759671"/>
              <a:ext cx="777086" cy="692450"/>
            </a:xfrm>
            <a:prstGeom prst="rect">
              <a:avLst/>
            </a:prstGeom>
            <a:noFill/>
          </p:spPr>
          <p:txBody>
            <a:bodyPr wrap="none" lIns="0" tIns="0" rIns="0" bIns="0" rtlCol="0" anchor="ctr">
              <a:noAutofit/>
            </a:bodyPr>
            <a:lstStyle/>
            <a:p>
              <a:pPr algn="ctr"/>
              <a:r>
                <a:rPr lang="en-US" sz="4400" b="1" dirty="0">
                  <a:solidFill>
                    <a:schemeClr val="bg1"/>
                  </a:solidFill>
                </a:rPr>
                <a:t>04</a:t>
              </a:r>
              <a:endParaRPr lang="en-IN" sz="4400" b="1" dirty="0">
                <a:solidFill>
                  <a:schemeClr val="bg1"/>
                </a:solidFill>
              </a:endParaRPr>
            </a:p>
          </p:txBody>
        </p:sp>
      </p:grpSp>
      <p:sp>
        <p:nvSpPr>
          <p:cNvPr id="32" name="Oval 31">
            <a:extLst>
              <a:ext uri="{FF2B5EF4-FFF2-40B4-BE49-F238E27FC236}">
                <a16:creationId xmlns:a16="http://schemas.microsoft.com/office/drawing/2014/main" id="{938083E8-F0DA-4D0B-92CB-951FB98AA9A3}"/>
              </a:ext>
            </a:extLst>
          </p:cNvPr>
          <p:cNvSpPr/>
          <p:nvPr/>
        </p:nvSpPr>
        <p:spPr>
          <a:xfrm>
            <a:off x="7361676" y="4895218"/>
            <a:ext cx="167079" cy="16707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p>
        </p:txBody>
      </p:sp>
      <p:sp>
        <p:nvSpPr>
          <p:cNvPr id="33" name="Oval 32">
            <a:extLst>
              <a:ext uri="{FF2B5EF4-FFF2-40B4-BE49-F238E27FC236}">
                <a16:creationId xmlns:a16="http://schemas.microsoft.com/office/drawing/2014/main" id="{8688E8B2-E160-4C5D-A71E-E4B89E4DA0BF}"/>
              </a:ext>
            </a:extLst>
          </p:cNvPr>
          <p:cNvSpPr/>
          <p:nvPr/>
        </p:nvSpPr>
        <p:spPr>
          <a:xfrm>
            <a:off x="4443650" y="5026994"/>
            <a:ext cx="167079" cy="16707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p>
        </p:txBody>
      </p:sp>
      <p:sp>
        <p:nvSpPr>
          <p:cNvPr id="38" name="Oval 37">
            <a:extLst>
              <a:ext uri="{FF2B5EF4-FFF2-40B4-BE49-F238E27FC236}">
                <a16:creationId xmlns:a16="http://schemas.microsoft.com/office/drawing/2014/main" id="{F4DFFA75-1D4E-4D95-961D-51DBED5113F6}"/>
              </a:ext>
            </a:extLst>
          </p:cNvPr>
          <p:cNvSpPr/>
          <p:nvPr/>
        </p:nvSpPr>
        <p:spPr>
          <a:xfrm>
            <a:off x="4327274" y="2524523"/>
            <a:ext cx="167079" cy="1670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p>
        </p:txBody>
      </p:sp>
      <p:sp>
        <p:nvSpPr>
          <p:cNvPr id="39" name="Oval 38">
            <a:extLst>
              <a:ext uri="{FF2B5EF4-FFF2-40B4-BE49-F238E27FC236}">
                <a16:creationId xmlns:a16="http://schemas.microsoft.com/office/drawing/2014/main" id="{226BBF87-8CB8-43F0-8310-72A7955717F2}"/>
              </a:ext>
            </a:extLst>
          </p:cNvPr>
          <p:cNvSpPr/>
          <p:nvPr/>
        </p:nvSpPr>
        <p:spPr>
          <a:xfrm>
            <a:off x="8074703" y="1901485"/>
            <a:ext cx="167079" cy="1670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p>
        </p:txBody>
      </p:sp>
      <p:cxnSp>
        <p:nvCxnSpPr>
          <p:cNvPr id="41" name="Straight Connector 40">
            <a:extLst>
              <a:ext uri="{FF2B5EF4-FFF2-40B4-BE49-F238E27FC236}">
                <a16:creationId xmlns:a16="http://schemas.microsoft.com/office/drawing/2014/main" id="{6F7A631C-524E-46ED-922F-4F52EAF5D633}"/>
              </a:ext>
            </a:extLst>
          </p:cNvPr>
          <p:cNvCxnSpPr/>
          <p:nvPr/>
        </p:nvCxnSpPr>
        <p:spPr>
          <a:xfrm>
            <a:off x="7664813" y="4987708"/>
            <a:ext cx="3883483"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3F3660B-534D-4171-B708-06A57D693B1E}"/>
              </a:ext>
            </a:extLst>
          </p:cNvPr>
          <p:cNvCxnSpPr>
            <a:cxnSpLocks/>
          </p:cNvCxnSpPr>
          <p:nvPr/>
        </p:nvCxnSpPr>
        <p:spPr>
          <a:xfrm>
            <a:off x="622198" y="4831065"/>
            <a:ext cx="3692417" cy="39287"/>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21BC60C-499B-427A-B016-3AB69F546157}"/>
              </a:ext>
            </a:extLst>
          </p:cNvPr>
          <p:cNvCxnSpPr>
            <a:cxnSpLocks/>
          </p:cNvCxnSpPr>
          <p:nvPr/>
        </p:nvCxnSpPr>
        <p:spPr>
          <a:xfrm>
            <a:off x="607920" y="2592871"/>
            <a:ext cx="3523216"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0DCFA10-47C4-4922-934C-F5495FBEF205}"/>
              </a:ext>
            </a:extLst>
          </p:cNvPr>
          <p:cNvCxnSpPr>
            <a:cxnSpLocks/>
          </p:cNvCxnSpPr>
          <p:nvPr/>
        </p:nvCxnSpPr>
        <p:spPr>
          <a:xfrm>
            <a:off x="8434087" y="1999299"/>
            <a:ext cx="323179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8EBF17CB-F277-4D0A-BAFA-134A08227E2F}"/>
              </a:ext>
            </a:extLst>
          </p:cNvPr>
          <p:cNvSpPr txBox="1"/>
          <p:nvPr/>
        </p:nvSpPr>
        <p:spPr>
          <a:xfrm>
            <a:off x="7476312" y="5282159"/>
            <a:ext cx="4177115" cy="866775"/>
          </a:xfrm>
          <a:prstGeom prst="rect">
            <a:avLst/>
          </a:prstGeom>
          <a:noFill/>
        </p:spPr>
        <p:txBody>
          <a:bodyPr wrap="square" lIns="0" tIns="0" rIns="0" bIns="0" rtlCol="0" anchor="t">
            <a:noAutofit/>
          </a:bodyPr>
          <a:lstStyle/>
          <a:p>
            <a:pPr marL="380990" indent="-380990">
              <a:buFont typeface="Arial" panose="020B0604020202020204" pitchFamily="34" charset="0"/>
              <a:buChar char="•"/>
              <a:defRPr/>
            </a:pPr>
            <a:r>
              <a:rPr lang="en-US" sz="2000" dirty="0">
                <a:solidFill>
                  <a:schemeClr val="tx1">
                    <a:lumMod val="85000"/>
                    <a:lumOff val="15000"/>
                  </a:schemeClr>
                </a:solidFill>
                <a:latin typeface="Cambria" panose="02040503050406030204" pitchFamily="18" charset="0"/>
                <a:ea typeface="Cambria" panose="02040503050406030204" pitchFamily="18" charset="0"/>
                <a:cs typeface="Arial" panose="020B0604020202020204" pitchFamily="34" charset="0"/>
              </a:rPr>
              <a:t>Mobilizing and assisting students with the applications</a:t>
            </a:r>
          </a:p>
        </p:txBody>
      </p:sp>
      <p:sp>
        <p:nvSpPr>
          <p:cNvPr id="56" name="TextBox 55">
            <a:extLst>
              <a:ext uri="{FF2B5EF4-FFF2-40B4-BE49-F238E27FC236}">
                <a16:creationId xmlns:a16="http://schemas.microsoft.com/office/drawing/2014/main" id="{99F40C7E-09CC-443F-BFE7-463E1208A945}"/>
              </a:ext>
            </a:extLst>
          </p:cNvPr>
          <p:cNvSpPr txBox="1"/>
          <p:nvPr/>
        </p:nvSpPr>
        <p:spPr>
          <a:xfrm>
            <a:off x="8660618" y="3996421"/>
            <a:ext cx="2099974" cy="710139"/>
          </a:xfrm>
          <a:prstGeom prst="rect">
            <a:avLst/>
          </a:prstGeom>
          <a:noFill/>
        </p:spPr>
        <p:txBody>
          <a:bodyPr wrap="square" lIns="0" tIns="0" rIns="0" bIns="0" rtlCol="0" anchor="b">
            <a:noAutofit/>
          </a:bodyPr>
          <a:lstStyle/>
          <a:p>
            <a:pPr algn="r">
              <a:defRPr/>
            </a:pPr>
            <a:r>
              <a:rPr lang="en-US" sz="2267" b="1" dirty="0">
                <a:solidFill>
                  <a:schemeClr val="tx1">
                    <a:lumMod val="85000"/>
                    <a:lumOff val="15000"/>
                  </a:schemeClr>
                </a:solidFill>
                <a:latin typeface="Cambria" panose="02040503050406030204" pitchFamily="18" charset="0"/>
                <a:ea typeface="Cambria" panose="02040503050406030204" pitchFamily="18" charset="0"/>
                <a:cs typeface="Arial" panose="020B0604020202020204" pitchFamily="34" charset="0"/>
              </a:rPr>
              <a:t>Product Uptake </a:t>
            </a:r>
          </a:p>
        </p:txBody>
      </p:sp>
      <p:sp>
        <p:nvSpPr>
          <p:cNvPr id="59" name="TextBox 58">
            <a:extLst>
              <a:ext uri="{FF2B5EF4-FFF2-40B4-BE49-F238E27FC236}">
                <a16:creationId xmlns:a16="http://schemas.microsoft.com/office/drawing/2014/main" id="{C65CE501-68CB-42DB-BEF3-ECB8749E69F8}"/>
              </a:ext>
            </a:extLst>
          </p:cNvPr>
          <p:cNvSpPr txBox="1"/>
          <p:nvPr/>
        </p:nvSpPr>
        <p:spPr>
          <a:xfrm>
            <a:off x="8043505" y="2398823"/>
            <a:ext cx="3915451" cy="653511"/>
          </a:xfrm>
          <a:prstGeom prst="rect">
            <a:avLst/>
          </a:prstGeom>
          <a:noFill/>
        </p:spPr>
        <p:txBody>
          <a:bodyPr wrap="square" lIns="0" tIns="0" rIns="0" bIns="0" rtlCol="0" anchor="t">
            <a:noAutofit/>
          </a:bodyPr>
          <a:lstStyle/>
          <a:p>
            <a:pPr marL="228594" indent="-228594">
              <a:buFont typeface="Arial" panose="020B0604020202020204" pitchFamily="34" charset="0"/>
              <a:buChar char="•"/>
              <a:defRPr/>
            </a:pPr>
            <a:r>
              <a:rPr lang="en-US" sz="2000" dirty="0">
                <a:solidFill>
                  <a:schemeClr val="tx1">
                    <a:lumMod val="85000"/>
                    <a:lumOff val="15000"/>
                  </a:schemeClr>
                </a:solidFill>
                <a:latin typeface="Cambria" panose="02040503050406030204" pitchFamily="18" charset="0"/>
                <a:ea typeface="Cambria" panose="02040503050406030204" pitchFamily="18" charset="0"/>
                <a:cs typeface="Arial" panose="020B0604020202020204" pitchFamily="34" charset="0"/>
              </a:rPr>
              <a:t>Return unutilized funds promptly</a:t>
            </a:r>
          </a:p>
          <a:p>
            <a:pPr marL="228594" indent="-228594">
              <a:buFont typeface="Arial" panose="020B0604020202020204" pitchFamily="34" charset="0"/>
              <a:buChar char="•"/>
              <a:defRPr/>
            </a:pPr>
            <a:r>
              <a:rPr lang="en-US" sz="2000" dirty="0">
                <a:solidFill>
                  <a:schemeClr val="tx1">
                    <a:lumMod val="85000"/>
                    <a:lumOff val="15000"/>
                  </a:schemeClr>
                </a:solidFill>
                <a:latin typeface="Cambria" panose="02040503050406030204" pitchFamily="18" charset="0"/>
                <a:ea typeface="Cambria" panose="02040503050406030204" pitchFamily="18" charset="0"/>
                <a:cs typeface="Arial" panose="020B0604020202020204" pitchFamily="34" charset="0"/>
              </a:rPr>
              <a:t>File HELB annual returns on time</a:t>
            </a:r>
          </a:p>
          <a:p>
            <a:pPr>
              <a:defRPr/>
            </a:pPr>
            <a:endParaRPr lang="en-US" sz="1600" dirty="0">
              <a:solidFill>
                <a:schemeClr val="tx1">
                  <a:lumMod val="85000"/>
                  <a:lumOff val="15000"/>
                </a:schemeClr>
              </a:solidFill>
              <a:latin typeface="Cambria" panose="02040503050406030204" pitchFamily="18" charset="0"/>
              <a:ea typeface="Cambria" panose="02040503050406030204" pitchFamily="18" charset="0"/>
              <a:cs typeface="Arial" panose="020B0604020202020204" pitchFamily="34" charset="0"/>
            </a:endParaRPr>
          </a:p>
        </p:txBody>
      </p:sp>
      <p:sp>
        <p:nvSpPr>
          <p:cNvPr id="60" name="TextBox 59">
            <a:extLst>
              <a:ext uri="{FF2B5EF4-FFF2-40B4-BE49-F238E27FC236}">
                <a16:creationId xmlns:a16="http://schemas.microsoft.com/office/drawing/2014/main" id="{4BF0891E-B341-4C42-A21C-E7D63B84848C}"/>
              </a:ext>
            </a:extLst>
          </p:cNvPr>
          <p:cNvSpPr txBox="1"/>
          <p:nvPr/>
        </p:nvSpPr>
        <p:spPr>
          <a:xfrm>
            <a:off x="9102563" y="1296121"/>
            <a:ext cx="1696800" cy="463551"/>
          </a:xfrm>
          <a:prstGeom prst="rect">
            <a:avLst/>
          </a:prstGeom>
          <a:noFill/>
        </p:spPr>
        <p:txBody>
          <a:bodyPr wrap="square" lIns="0" tIns="0" rIns="0" bIns="0" rtlCol="0" anchor="b">
            <a:noAutofit/>
          </a:bodyPr>
          <a:lstStyle/>
          <a:p>
            <a:pPr algn="r">
              <a:defRPr/>
            </a:pPr>
            <a:r>
              <a:rPr lang="en-US" sz="2267" b="1" dirty="0">
                <a:solidFill>
                  <a:schemeClr val="tx1">
                    <a:lumMod val="85000"/>
                    <a:lumOff val="15000"/>
                  </a:schemeClr>
                </a:solidFill>
                <a:latin typeface="Cambria" panose="02040503050406030204" pitchFamily="18" charset="0"/>
                <a:ea typeface="Cambria" panose="02040503050406030204" pitchFamily="18" charset="0"/>
                <a:cs typeface="Arial" panose="020B0604020202020204" pitchFamily="34" charset="0"/>
              </a:rPr>
              <a:t>Returns</a:t>
            </a:r>
          </a:p>
        </p:txBody>
      </p:sp>
      <p:sp>
        <p:nvSpPr>
          <p:cNvPr id="62" name="TextBox 61">
            <a:extLst>
              <a:ext uri="{FF2B5EF4-FFF2-40B4-BE49-F238E27FC236}">
                <a16:creationId xmlns:a16="http://schemas.microsoft.com/office/drawing/2014/main" id="{6B4015CC-BDA1-45B4-B6E7-42F01FC228D2}"/>
              </a:ext>
            </a:extLst>
          </p:cNvPr>
          <p:cNvSpPr txBox="1"/>
          <p:nvPr/>
        </p:nvSpPr>
        <p:spPr>
          <a:xfrm>
            <a:off x="580408" y="1774177"/>
            <a:ext cx="2661848" cy="649220"/>
          </a:xfrm>
          <a:prstGeom prst="rect">
            <a:avLst/>
          </a:prstGeom>
          <a:noFill/>
        </p:spPr>
        <p:txBody>
          <a:bodyPr wrap="square" lIns="0" tIns="0" rIns="0" bIns="0" rtlCol="0" anchor="b">
            <a:noAutofit/>
          </a:bodyPr>
          <a:lstStyle/>
          <a:p>
            <a:pPr>
              <a:defRPr/>
            </a:pPr>
            <a:r>
              <a:rPr lang="en-US" sz="2267" b="1" dirty="0">
                <a:solidFill>
                  <a:schemeClr val="tx1">
                    <a:lumMod val="85000"/>
                    <a:lumOff val="15000"/>
                  </a:schemeClr>
                </a:solidFill>
                <a:latin typeface="Cambria" panose="02040503050406030204" pitchFamily="18" charset="0"/>
                <a:ea typeface="Cambria" panose="02040503050406030204" pitchFamily="18" charset="0"/>
                <a:cs typeface="Arial" panose="020B0604020202020204" pitchFamily="34" charset="0"/>
              </a:rPr>
              <a:t>Data Sharing</a:t>
            </a:r>
          </a:p>
        </p:txBody>
      </p:sp>
      <p:sp>
        <p:nvSpPr>
          <p:cNvPr id="63" name="TextBox 62">
            <a:extLst>
              <a:ext uri="{FF2B5EF4-FFF2-40B4-BE49-F238E27FC236}">
                <a16:creationId xmlns:a16="http://schemas.microsoft.com/office/drawing/2014/main" id="{0E901B41-C556-445F-8442-FCDE4607A8A8}"/>
              </a:ext>
            </a:extLst>
          </p:cNvPr>
          <p:cNvSpPr txBox="1"/>
          <p:nvPr/>
        </p:nvSpPr>
        <p:spPr>
          <a:xfrm>
            <a:off x="580407" y="5026994"/>
            <a:ext cx="3742516" cy="996849"/>
          </a:xfrm>
          <a:prstGeom prst="rect">
            <a:avLst/>
          </a:prstGeom>
          <a:noFill/>
        </p:spPr>
        <p:txBody>
          <a:bodyPr wrap="square" lIns="0" tIns="0" rIns="0" bIns="0" rtlCol="0" anchor="t">
            <a:noAutofit/>
          </a:bodyPr>
          <a:lstStyle/>
          <a:p>
            <a:pPr marL="380990" indent="-380990">
              <a:buFont typeface="Arial" panose="020B0604020202020204" pitchFamily="34" charset="0"/>
              <a:buChar char="•"/>
              <a:defRPr/>
            </a:pPr>
            <a:r>
              <a:rPr lang="en-US" sz="2000" dirty="0">
                <a:solidFill>
                  <a:schemeClr val="tx1">
                    <a:lumMod val="85000"/>
                    <a:lumOff val="15000"/>
                  </a:schemeClr>
                </a:solidFill>
                <a:latin typeface="Cambria" panose="02040503050406030204" pitchFamily="18" charset="0"/>
                <a:ea typeface="Cambria" panose="02040503050406030204" pitchFamily="18" charset="0"/>
                <a:cs typeface="Arial" panose="020B0604020202020204" pitchFamily="34" charset="0"/>
              </a:rPr>
              <a:t>Receipt of funds received </a:t>
            </a:r>
          </a:p>
          <a:p>
            <a:pPr marL="380990" indent="-380990">
              <a:buFont typeface="Arial" panose="020B0604020202020204" pitchFamily="34" charset="0"/>
              <a:buChar char="•"/>
              <a:defRPr/>
            </a:pPr>
            <a:r>
              <a:rPr lang="en-US" sz="2000" dirty="0">
                <a:solidFill>
                  <a:schemeClr val="tx1">
                    <a:lumMod val="85000"/>
                    <a:lumOff val="15000"/>
                  </a:schemeClr>
                </a:solidFill>
                <a:latin typeface="Cambria" panose="02040503050406030204" pitchFamily="18" charset="0"/>
                <a:ea typeface="Cambria" panose="02040503050406030204" pitchFamily="18" charset="0"/>
                <a:cs typeface="Arial" panose="020B0604020202020204" pitchFamily="34" charset="0"/>
              </a:rPr>
              <a:t>Distribute funds to students promptly</a:t>
            </a:r>
          </a:p>
          <a:p>
            <a:pPr marL="380990" indent="-380990">
              <a:buFont typeface="Arial" panose="020B0604020202020204" pitchFamily="34" charset="0"/>
              <a:buChar char="•"/>
              <a:defRPr/>
            </a:pPr>
            <a:endParaRPr lang="en-US" sz="2000" dirty="0">
              <a:solidFill>
                <a:schemeClr val="tx1">
                  <a:lumMod val="85000"/>
                  <a:lumOff val="15000"/>
                </a:schemeClr>
              </a:solidFill>
              <a:latin typeface="Cambria" panose="02040503050406030204" pitchFamily="18" charset="0"/>
              <a:ea typeface="Cambria" panose="02040503050406030204" pitchFamily="18" charset="0"/>
              <a:cs typeface="Arial" panose="020B0604020202020204" pitchFamily="34" charset="0"/>
            </a:endParaRPr>
          </a:p>
        </p:txBody>
      </p:sp>
      <p:sp>
        <p:nvSpPr>
          <p:cNvPr id="64" name="TextBox 63">
            <a:extLst>
              <a:ext uri="{FF2B5EF4-FFF2-40B4-BE49-F238E27FC236}">
                <a16:creationId xmlns:a16="http://schemas.microsoft.com/office/drawing/2014/main" id="{BC78F0F1-24CC-4500-81FA-40A0A54B2B6F}"/>
              </a:ext>
            </a:extLst>
          </p:cNvPr>
          <p:cNvSpPr txBox="1"/>
          <p:nvPr/>
        </p:nvSpPr>
        <p:spPr>
          <a:xfrm>
            <a:off x="580407" y="3955698"/>
            <a:ext cx="3217316" cy="718725"/>
          </a:xfrm>
          <a:prstGeom prst="rect">
            <a:avLst/>
          </a:prstGeom>
          <a:noFill/>
        </p:spPr>
        <p:txBody>
          <a:bodyPr wrap="square" lIns="0" tIns="0" rIns="0" bIns="0" rtlCol="0" anchor="b">
            <a:noAutofit/>
          </a:bodyPr>
          <a:lstStyle/>
          <a:p>
            <a:pPr>
              <a:defRPr/>
            </a:pPr>
            <a:r>
              <a:rPr lang="en-US" sz="2267" b="1" dirty="0">
                <a:solidFill>
                  <a:schemeClr val="tx1">
                    <a:lumMod val="85000"/>
                    <a:lumOff val="15000"/>
                  </a:schemeClr>
                </a:solidFill>
                <a:latin typeface="Cambria" panose="02040503050406030204" pitchFamily="18" charset="0"/>
                <a:ea typeface="Cambria" panose="02040503050406030204" pitchFamily="18" charset="0"/>
                <a:cs typeface="Arial" panose="020B0604020202020204" pitchFamily="34" charset="0"/>
              </a:rPr>
              <a:t>Allocation of Disbursed Funds</a:t>
            </a:r>
          </a:p>
        </p:txBody>
      </p:sp>
      <p:sp>
        <p:nvSpPr>
          <p:cNvPr id="65" name="Graphic 145" descr="Handshake outline">
            <a:extLst>
              <a:ext uri="{FF2B5EF4-FFF2-40B4-BE49-F238E27FC236}">
                <a16:creationId xmlns:a16="http://schemas.microsoft.com/office/drawing/2014/main" id="{22BD4ABA-B9F0-408D-A5CF-1B9C3115C661}"/>
              </a:ext>
            </a:extLst>
          </p:cNvPr>
          <p:cNvSpPr/>
          <p:nvPr/>
        </p:nvSpPr>
        <p:spPr>
          <a:xfrm>
            <a:off x="7570193" y="4102551"/>
            <a:ext cx="745851" cy="459171"/>
          </a:xfrm>
          <a:custGeom>
            <a:avLst/>
            <a:gdLst>
              <a:gd name="connsiteX0" fmla="*/ 738562 w 745850"/>
              <a:gd name="connsiteY0" fmla="*/ 166015 h 459171"/>
              <a:gd name="connsiteX1" fmla="*/ 647052 w 745850"/>
              <a:gd name="connsiteY1" fmla="*/ 13767 h 459171"/>
              <a:gd name="connsiteX2" fmla="*/ 638954 w 745850"/>
              <a:gd name="connsiteY2" fmla="*/ 0 h 459171"/>
              <a:gd name="connsiteX3" fmla="*/ 625187 w 745850"/>
              <a:gd name="connsiteY3" fmla="*/ 8908 h 459171"/>
              <a:gd name="connsiteX4" fmla="*/ 563640 w 745850"/>
              <a:gd name="connsiteY4" fmla="*/ 46970 h 459171"/>
              <a:gd name="connsiteX5" fmla="*/ 548253 w 745850"/>
              <a:gd name="connsiteY5" fmla="*/ 66406 h 459171"/>
              <a:gd name="connsiteX6" fmla="*/ 549063 w 745850"/>
              <a:gd name="connsiteY6" fmla="*/ 84222 h 459171"/>
              <a:gd name="connsiteX7" fmla="*/ 497234 w 745850"/>
              <a:gd name="connsiteY7" fmla="*/ 93130 h 459171"/>
              <a:gd name="connsiteX8" fmla="*/ 425159 w 745850"/>
              <a:gd name="connsiteY8" fmla="*/ 80983 h 459171"/>
              <a:gd name="connsiteX9" fmla="*/ 389527 w 745850"/>
              <a:gd name="connsiteY9" fmla="*/ 72884 h 459171"/>
              <a:gd name="connsiteX10" fmla="*/ 387907 w 745850"/>
              <a:gd name="connsiteY10" fmla="*/ 72884 h 459171"/>
              <a:gd name="connsiteX11" fmla="*/ 387907 w 745850"/>
              <a:gd name="connsiteY11" fmla="*/ 72884 h 459171"/>
              <a:gd name="connsiteX12" fmla="*/ 386288 w 745850"/>
              <a:gd name="connsiteY12" fmla="*/ 72884 h 459171"/>
              <a:gd name="connsiteX13" fmla="*/ 384668 w 745850"/>
              <a:gd name="connsiteY13" fmla="*/ 72884 h 459171"/>
              <a:gd name="connsiteX14" fmla="*/ 383048 w 745850"/>
              <a:gd name="connsiteY14" fmla="*/ 72884 h 459171"/>
              <a:gd name="connsiteX15" fmla="*/ 378999 w 745850"/>
              <a:gd name="connsiteY15" fmla="*/ 72884 h 459171"/>
              <a:gd name="connsiteX16" fmla="*/ 378999 w 745850"/>
              <a:gd name="connsiteY16" fmla="*/ 72884 h 459171"/>
              <a:gd name="connsiteX17" fmla="*/ 342557 w 745850"/>
              <a:gd name="connsiteY17" fmla="*/ 89081 h 459171"/>
              <a:gd name="connsiteX18" fmla="*/ 336078 w 745850"/>
              <a:gd name="connsiteY18" fmla="*/ 96369 h 459171"/>
              <a:gd name="connsiteX19" fmla="*/ 302875 w 745850"/>
              <a:gd name="connsiteY19" fmla="*/ 89891 h 459171"/>
              <a:gd name="connsiteX20" fmla="*/ 296397 w 745850"/>
              <a:gd name="connsiteY20" fmla="*/ 89891 h 459171"/>
              <a:gd name="connsiteX21" fmla="*/ 282630 w 745850"/>
              <a:gd name="connsiteY21" fmla="*/ 90701 h 459171"/>
              <a:gd name="connsiteX22" fmla="*/ 251046 w 745850"/>
              <a:gd name="connsiteY22" fmla="*/ 92320 h 459171"/>
              <a:gd name="connsiteX23" fmla="*/ 199217 w 745850"/>
              <a:gd name="connsiteY23" fmla="*/ 81793 h 459171"/>
              <a:gd name="connsiteX24" fmla="*/ 199217 w 745850"/>
              <a:gd name="connsiteY24" fmla="*/ 66406 h 459171"/>
              <a:gd name="connsiteX25" fmla="*/ 183831 w 745850"/>
              <a:gd name="connsiteY25" fmla="*/ 46970 h 459171"/>
              <a:gd name="connsiteX26" fmla="*/ 123094 w 745850"/>
              <a:gd name="connsiteY26" fmla="*/ 8908 h 459171"/>
              <a:gd name="connsiteX27" fmla="*/ 109327 w 745850"/>
              <a:gd name="connsiteY27" fmla="*/ 0 h 459171"/>
              <a:gd name="connsiteX28" fmla="*/ 101228 w 745850"/>
              <a:gd name="connsiteY28" fmla="*/ 13767 h 459171"/>
              <a:gd name="connsiteX29" fmla="*/ 8098 w 745850"/>
              <a:gd name="connsiteY29" fmla="*/ 166015 h 459171"/>
              <a:gd name="connsiteX30" fmla="*/ 0 w 745850"/>
              <a:gd name="connsiteY30" fmla="*/ 179782 h 459171"/>
              <a:gd name="connsiteX31" fmla="*/ 13767 w 745850"/>
              <a:gd name="connsiteY31" fmla="*/ 187880 h 459171"/>
              <a:gd name="connsiteX32" fmla="*/ 76124 w 745850"/>
              <a:gd name="connsiteY32" fmla="*/ 225942 h 459171"/>
              <a:gd name="connsiteX33" fmla="*/ 111756 w 745850"/>
              <a:gd name="connsiteY33" fmla="*/ 224322 h 459171"/>
              <a:gd name="connsiteX34" fmla="*/ 164395 w 745850"/>
              <a:gd name="connsiteY34" fmla="*/ 285869 h 459171"/>
              <a:gd name="connsiteX35" fmla="*/ 165205 w 745850"/>
              <a:gd name="connsiteY35" fmla="*/ 287489 h 459171"/>
              <a:gd name="connsiteX36" fmla="*/ 166824 w 745850"/>
              <a:gd name="connsiteY36" fmla="*/ 288298 h 459171"/>
              <a:gd name="connsiteX37" fmla="*/ 166824 w 745850"/>
              <a:gd name="connsiteY37" fmla="*/ 288298 h 459171"/>
              <a:gd name="connsiteX38" fmla="*/ 155487 w 745850"/>
              <a:gd name="connsiteY38" fmla="*/ 301256 h 459171"/>
              <a:gd name="connsiteX39" fmla="*/ 158726 w 745850"/>
              <a:gd name="connsiteY39" fmla="*/ 357944 h 459171"/>
              <a:gd name="connsiteX40" fmla="*/ 158726 w 745850"/>
              <a:gd name="connsiteY40" fmla="*/ 357944 h 459171"/>
              <a:gd name="connsiteX41" fmla="*/ 158726 w 745850"/>
              <a:gd name="connsiteY41" fmla="*/ 357944 h 459171"/>
              <a:gd name="connsiteX42" fmla="*/ 184641 w 745850"/>
              <a:gd name="connsiteY42" fmla="*/ 367661 h 459171"/>
              <a:gd name="connsiteX43" fmla="*/ 189500 w 745850"/>
              <a:gd name="connsiteY43" fmla="*/ 367661 h 459171"/>
              <a:gd name="connsiteX44" fmla="*/ 204886 w 745850"/>
              <a:gd name="connsiteY44" fmla="*/ 361993 h 459171"/>
              <a:gd name="connsiteX45" fmla="*/ 217843 w 745850"/>
              <a:gd name="connsiteY45" fmla="*/ 387907 h 459171"/>
              <a:gd name="connsiteX46" fmla="*/ 217843 w 745850"/>
              <a:gd name="connsiteY46" fmla="*/ 387907 h 459171"/>
              <a:gd name="connsiteX47" fmla="*/ 217843 w 745850"/>
              <a:gd name="connsiteY47" fmla="*/ 387907 h 459171"/>
              <a:gd name="connsiteX48" fmla="*/ 243758 w 745850"/>
              <a:gd name="connsiteY48" fmla="*/ 397625 h 459171"/>
              <a:gd name="connsiteX49" fmla="*/ 246997 w 745850"/>
              <a:gd name="connsiteY49" fmla="*/ 397625 h 459171"/>
              <a:gd name="connsiteX50" fmla="*/ 259145 w 745850"/>
              <a:gd name="connsiteY50" fmla="*/ 395196 h 459171"/>
              <a:gd name="connsiteX51" fmla="*/ 271292 w 745850"/>
              <a:gd name="connsiteY51" fmla="*/ 418681 h 459171"/>
              <a:gd name="connsiteX52" fmla="*/ 271292 w 745850"/>
              <a:gd name="connsiteY52" fmla="*/ 418681 h 459171"/>
              <a:gd name="connsiteX53" fmla="*/ 271292 w 745850"/>
              <a:gd name="connsiteY53" fmla="*/ 418681 h 459171"/>
              <a:gd name="connsiteX54" fmla="*/ 293967 w 745850"/>
              <a:gd name="connsiteY54" fmla="*/ 427589 h 459171"/>
              <a:gd name="connsiteX55" fmla="*/ 298016 w 745850"/>
              <a:gd name="connsiteY55" fmla="*/ 427589 h 459171"/>
              <a:gd name="connsiteX56" fmla="*/ 313403 w 745850"/>
              <a:gd name="connsiteY56" fmla="*/ 422730 h 459171"/>
              <a:gd name="connsiteX57" fmla="*/ 323121 w 745850"/>
              <a:gd name="connsiteY57" fmla="*/ 438116 h 459171"/>
              <a:gd name="connsiteX58" fmla="*/ 346606 w 745850"/>
              <a:gd name="connsiteY58" fmla="*/ 446215 h 459171"/>
              <a:gd name="connsiteX59" fmla="*/ 348226 w 745850"/>
              <a:gd name="connsiteY59" fmla="*/ 446215 h 459171"/>
              <a:gd name="connsiteX60" fmla="*/ 349845 w 745850"/>
              <a:gd name="connsiteY60" fmla="*/ 446215 h 459171"/>
              <a:gd name="connsiteX61" fmla="*/ 363612 w 745850"/>
              <a:gd name="connsiteY61" fmla="*/ 440546 h 459171"/>
              <a:gd name="connsiteX62" fmla="*/ 364422 w 745850"/>
              <a:gd name="connsiteY62" fmla="*/ 441356 h 459171"/>
              <a:gd name="connsiteX63" fmla="*/ 375760 w 745850"/>
              <a:gd name="connsiteY63" fmla="*/ 450264 h 459171"/>
              <a:gd name="connsiteX64" fmla="*/ 376570 w 745850"/>
              <a:gd name="connsiteY64" fmla="*/ 451074 h 459171"/>
              <a:gd name="connsiteX65" fmla="*/ 377379 w 745850"/>
              <a:gd name="connsiteY65" fmla="*/ 451884 h 459171"/>
              <a:gd name="connsiteX66" fmla="*/ 401674 w 745850"/>
              <a:gd name="connsiteY66" fmla="*/ 459172 h 459171"/>
              <a:gd name="connsiteX67" fmla="*/ 406533 w 745850"/>
              <a:gd name="connsiteY67" fmla="*/ 459172 h 459171"/>
              <a:gd name="connsiteX68" fmla="*/ 448644 w 745850"/>
              <a:gd name="connsiteY68" fmla="*/ 423540 h 459171"/>
              <a:gd name="connsiteX69" fmla="*/ 485896 w 745850"/>
              <a:gd name="connsiteY69" fmla="*/ 388717 h 459171"/>
              <a:gd name="connsiteX70" fmla="*/ 523148 w 745850"/>
              <a:gd name="connsiteY70" fmla="*/ 353085 h 459171"/>
              <a:gd name="connsiteX71" fmla="*/ 526388 w 745850"/>
              <a:gd name="connsiteY71" fmla="*/ 353085 h 459171"/>
              <a:gd name="connsiteX72" fmla="*/ 570118 w 745850"/>
              <a:gd name="connsiteY72" fmla="*/ 302066 h 459171"/>
              <a:gd name="connsiteX73" fmla="*/ 570118 w 745850"/>
              <a:gd name="connsiteY73" fmla="*/ 296397 h 459171"/>
              <a:gd name="connsiteX74" fmla="*/ 576597 w 745850"/>
              <a:gd name="connsiteY74" fmla="*/ 288298 h 459171"/>
              <a:gd name="connsiteX75" fmla="*/ 632475 w 745850"/>
              <a:gd name="connsiteY75" fmla="*/ 223512 h 459171"/>
              <a:gd name="connsiteX76" fmla="*/ 669727 w 745850"/>
              <a:gd name="connsiteY76" fmla="*/ 225132 h 459171"/>
              <a:gd name="connsiteX77" fmla="*/ 732084 w 745850"/>
              <a:gd name="connsiteY77" fmla="*/ 187070 h 459171"/>
              <a:gd name="connsiteX78" fmla="*/ 745851 w 745850"/>
              <a:gd name="connsiteY78" fmla="*/ 178972 h 459171"/>
              <a:gd name="connsiteX79" fmla="*/ 738562 w 745850"/>
              <a:gd name="connsiteY79" fmla="*/ 166015 h 459171"/>
              <a:gd name="connsiteX80" fmla="*/ 84222 w 745850"/>
              <a:gd name="connsiteY80" fmla="*/ 212175 h 459171"/>
              <a:gd name="connsiteX81" fmla="*/ 21865 w 745850"/>
              <a:gd name="connsiteY81" fmla="*/ 174113 h 459171"/>
              <a:gd name="connsiteX82" fmla="*/ 114186 w 745850"/>
              <a:gd name="connsiteY82" fmla="*/ 21865 h 459171"/>
              <a:gd name="connsiteX83" fmla="*/ 175732 w 745850"/>
              <a:gd name="connsiteY83" fmla="*/ 59927 h 459171"/>
              <a:gd name="connsiteX84" fmla="*/ 183021 w 745850"/>
              <a:gd name="connsiteY84" fmla="*/ 77743 h 459171"/>
              <a:gd name="connsiteX85" fmla="*/ 178162 w 745850"/>
              <a:gd name="connsiteY85" fmla="*/ 85842 h 459171"/>
              <a:gd name="connsiteX86" fmla="*/ 107707 w 745850"/>
              <a:gd name="connsiteY86" fmla="*/ 202457 h 459171"/>
              <a:gd name="connsiteX87" fmla="*/ 102848 w 745850"/>
              <a:gd name="connsiteY87" fmla="*/ 209745 h 459171"/>
              <a:gd name="connsiteX88" fmla="*/ 92320 w 745850"/>
              <a:gd name="connsiteY88" fmla="*/ 213794 h 459171"/>
              <a:gd name="connsiteX89" fmla="*/ 84222 w 745850"/>
              <a:gd name="connsiteY89" fmla="*/ 212175 h 459171"/>
              <a:gd name="connsiteX90" fmla="*/ 187880 w 745850"/>
              <a:gd name="connsiteY90" fmla="*/ 351465 h 459171"/>
              <a:gd name="connsiteX91" fmla="*/ 185450 w 745850"/>
              <a:gd name="connsiteY91" fmla="*/ 351465 h 459171"/>
              <a:gd name="connsiteX92" fmla="*/ 161965 w 745850"/>
              <a:gd name="connsiteY92" fmla="*/ 327170 h 459171"/>
              <a:gd name="connsiteX93" fmla="*/ 167634 w 745850"/>
              <a:gd name="connsiteY93" fmla="*/ 311783 h 459171"/>
              <a:gd name="connsiteX94" fmla="*/ 210555 w 745850"/>
              <a:gd name="connsiteY94" fmla="*/ 263194 h 459171"/>
              <a:gd name="connsiteX95" fmla="*/ 229181 w 745850"/>
              <a:gd name="connsiteY95" fmla="*/ 255096 h 459171"/>
              <a:gd name="connsiteX96" fmla="*/ 244568 w 745850"/>
              <a:gd name="connsiteY96" fmla="*/ 260764 h 459171"/>
              <a:gd name="connsiteX97" fmla="*/ 246997 w 745850"/>
              <a:gd name="connsiteY97" fmla="*/ 294777 h 459171"/>
              <a:gd name="connsiteX98" fmla="*/ 204076 w 745850"/>
              <a:gd name="connsiteY98" fmla="*/ 343367 h 459171"/>
              <a:gd name="connsiteX99" fmla="*/ 187880 w 745850"/>
              <a:gd name="connsiteY99" fmla="*/ 351465 h 459171"/>
              <a:gd name="connsiteX100" fmla="*/ 247807 w 745850"/>
              <a:gd name="connsiteY100" fmla="*/ 382238 h 459171"/>
              <a:gd name="connsiteX101" fmla="*/ 245378 w 745850"/>
              <a:gd name="connsiteY101" fmla="*/ 382238 h 459171"/>
              <a:gd name="connsiteX102" fmla="*/ 221893 w 745850"/>
              <a:gd name="connsiteY102" fmla="*/ 357944 h 459171"/>
              <a:gd name="connsiteX103" fmla="*/ 227561 w 745850"/>
              <a:gd name="connsiteY103" fmla="*/ 342557 h 459171"/>
              <a:gd name="connsiteX104" fmla="*/ 264813 w 745850"/>
              <a:gd name="connsiteY104" fmla="*/ 299636 h 459171"/>
              <a:gd name="connsiteX105" fmla="*/ 283440 w 745850"/>
              <a:gd name="connsiteY105" fmla="*/ 291538 h 459171"/>
              <a:gd name="connsiteX106" fmla="*/ 298826 w 745850"/>
              <a:gd name="connsiteY106" fmla="*/ 297207 h 459171"/>
              <a:gd name="connsiteX107" fmla="*/ 301256 w 745850"/>
              <a:gd name="connsiteY107" fmla="*/ 331219 h 459171"/>
              <a:gd name="connsiteX108" fmla="*/ 264004 w 745850"/>
              <a:gd name="connsiteY108" fmla="*/ 374140 h 459171"/>
              <a:gd name="connsiteX109" fmla="*/ 247807 w 745850"/>
              <a:gd name="connsiteY109" fmla="*/ 382238 h 459171"/>
              <a:gd name="connsiteX110" fmla="*/ 247807 w 745850"/>
              <a:gd name="connsiteY110" fmla="*/ 382238 h 459171"/>
              <a:gd name="connsiteX111" fmla="*/ 298826 w 745850"/>
              <a:gd name="connsiteY111" fmla="*/ 412202 h 459171"/>
              <a:gd name="connsiteX112" fmla="*/ 296397 w 745850"/>
              <a:gd name="connsiteY112" fmla="*/ 412202 h 459171"/>
              <a:gd name="connsiteX113" fmla="*/ 283440 w 745850"/>
              <a:gd name="connsiteY113" fmla="*/ 407343 h 459171"/>
              <a:gd name="connsiteX114" fmla="*/ 281820 w 745850"/>
              <a:gd name="connsiteY114" fmla="*/ 378999 h 459171"/>
              <a:gd name="connsiteX115" fmla="*/ 319072 w 745850"/>
              <a:gd name="connsiteY115" fmla="*/ 336078 h 459171"/>
              <a:gd name="connsiteX116" fmla="*/ 334459 w 745850"/>
              <a:gd name="connsiteY116" fmla="*/ 329600 h 459171"/>
              <a:gd name="connsiteX117" fmla="*/ 347416 w 745850"/>
              <a:gd name="connsiteY117" fmla="*/ 334459 h 459171"/>
              <a:gd name="connsiteX118" fmla="*/ 349035 w 745850"/>
              <a:gd name="connsiteY118" fmla="*/ 362803 h 459171"/>
              <a:gd name="connsiteX119" fmla="*/ 311783 w 745850"/>
              <a:gd name="connsiteY119" fmla="*/ 405723 h 459171"/>
              <a:gd name="connsiteX120" fmla="*/ 298826 w 745850"/>
              <a:gd name="connsiteY120" fmla="*/ 412202 h 459171"/>
              <a:gd name="connsiteX121" fmla="*/ 298826 w 745850"/>
              <a:gd name="connsiteY121" fmla="*/ 412202 h 459171"/>
              <a:gd name="connsiteX122" fmla="*/ 348226 w 745850"/>
              <a:gd name="connsiteY122" fmla="*/ 431638 h 459171"/>
              <a:gd name="connsiteX123" fmla="*/ 336078 w 745850"/>
              <a:gd name="connsiteY123" fmla="*/ 427589 h 459171"/>
              <a:gd name="connsiteX124" fmla="*/ 334459 w 745850"/>
              <a:gd name="connsiteY124" fmla="*/ 404914 h 459171"/>
              <a:gd name="connsiteX125" fmla="*/ 366042 w 745850"/>
              <a:gd name="connsiteY125" fmla="*/ 368471 h 459171"/>
              <a:gd name="connsiteX126" fmla="*/ 378189 w 745850"/>
              <a:gd name="connsiteY126" fmla="*/ 362803 h 459171"/>
              <a:gd name="connsiteX127" fmla="*/ 388717 w 745850"/>
              <a:gd name="connsiteY127" fmla="*/ 366852 h 459171"/>
              <a:gd name="connsiteX128" fmla="*/ 390337 w 745850"/>
              <a:gd name="connsiteY128" fmla="*/ 389527 h 459171"/>
              <a:gd name="connsiteX129" fmla="*/ 358753 w 745850"/>
              <a:gd name="connsiteY129" fmla="*/ 425969 h 459171"/>
              <a:gd name="connsiteX130" fmla="*/ 348226 w 745850"/>
              <a:gd name="connsiteY130" fmla="*/ 431638 h 459171"/>
              <a:gd name="connsiteX131" fmla="*/ 348226 w 745850"/>
              <a:gd name="connsiteY131" fmla="*/ 431638 h 459171"/>
              <a:gd name="connsiteX132" fmla="*/ 526388 w 745850"/>
              <a:gd name="connsiteY132" fmla="*/ 336888 h 459171"/>
              <a:gd name="connsiteX133" fmla="*/ 523148 w 745850"/>
              <a:gd name="connsiteY133" fmla="*/ 336888 h 459171"/>
              <a:gd name="connsiteX134" fmla="*/ 509381 w 745850"/>
              <a:gd name="connsiteY134" fmla="*/ 333649 h 459171"/>
              <a:gd name="connsiteX135" fmla="*/ 510191 w 745850"/>
              <a:gd name="connsiteY135" fmla="*/ 338508 h 459171"/>
              <a:gd name="connsiteX136" fmla="*/ 481037 w 745850"/>
              <a:gd name="connsiteY136" fmla="*/ 373330 h 459171"/>
              <a:gd name="connsiteX137" fmla="*/ 481037 w 745850"/>
              <a:gd name="connsiteY137" fmla="*/ 373330 h 459171"/>
              <a:gd name="connsiteX138" fmla="*/ 472939 w 745850"/>
              <a:gd name="connsiteY138" fmla="*/ 372520 h 459171"/>
              <a:gd name="connsiteX139" fmla="*/ 472939 w 745850"/>
              <a:gd name="connsiteY139" fmla="*/ 373330 h 459171"/>
              <a:gd name="connsiteX140" fmla="*/ 443785 w 745850"/>
              <a:gd name="connsiteY140" fmla="*/ 408153 h 459171"/>
              <a:gd name="connsiteX141" fmla="*/ 443785 w 745850"/>
              <a:gd name="connsiteY141" fmla="*/ 408153 h 459171"/>
              <a:gd name="connsiteX142" fmla="*/ 435687 w 745850"/>
              <a:gd name="connsiteY142" fmla="*/ 407343 h 459171"/>
              <a:gd name="connsiteX143" fmla="*/ 435687 w 745850"/>
              <a:gd name="connsiteY143" fmla="*/ 408153 h 459171"/>
              <a:gd name="connsiteX144" fmla="*/ 406533 w 745850"/>
              <a:gd name="connsiteY144" fmla="*/ 442975 h 459171"/>
              <a:gd name="connsiteX145" fmla="*/ 406533 w 745850"/>
              <a:gd name="connsiteY145" fmla="*/ 442975 h 459171"/>
              <a:gd name="connsiteX146" fmla="*/ 404104 w 745850"/>
              <a:gd name="connsiteY146" fmla="*/ 442975 h 459171"/>
              <a:gd name="connsiteX147" fmla="*/ 387097 w 745850"/>
              <a:gd name="connsiteY147" fmla="*/ 438116 h 459171"/>
              <a:gd name="connsiteX148" fmla="*/ 376570 w 745850"/>
              <a:gd name="connsiteY148" fmla="*/ 430018 h 459171"/>
              <a:gd name="connsiteX149" fmla="*/ 402484 w 745850"/>
              <a:gd name="connsiteY149" fmla="*/ 400055 h 459171"/>
              <a:gd name="connsiteX150" fmla="*/ 399245 w 745850"/>
              <a:gd name="connsiteY150" fmla="*/ 354704 h 459171"/>
              <a:gd name="connsiteX151" fmla="*/ 378189 w 745850"/>
              <a:gd name="connsiteY151" fmla="*/ 346606 h 459171"/>
              <a:gd name="connsiteX152" fmla="*/ 370091 w 745850"/>
              <a:gd name="connsiteY152" fmla="*/ 347416 h 459171"/>
              <a:gd name="connsiteX153" fmla="*/ 357944 w 745850"/>
              <a:gd name="connsiteY153" fmla="*/ 322311 h 459171"/>
              <a:gd name="connsiteX154" fmla="*/ 333649 w 745850"/>
              <a:gd name="connsiteY154" fmla="*/ 313403 h 459171"/>
              <a:gd name="connsiteX155" fmla="*/ 333649 w 745850"/>
              <a:gd name="connsiteY155" fmla="*/ 313403 h 459171"/>
              <a:gd name="connsiteX156" fmla="*/ 322311 w 745850"/>
              <a:gd name="connsiteY156" fmla="*/ 315023 h 459171"/>
              <a:gd name="connsiteX157" fmla="*/ 308544 w 745850"/>
              <a:gd name="connsiteY157" fmla="*/ 285059 h 459171"/>
              <a:gd name="connsiteX158" fmla="*/ 282630 w 745850"/>
              <a:gd name="connsiteY158" fmla="*/ 275341 h 459171"/>
              <a:gd name="connsiteX159" fmla="*/ 282630 w 745850"/>
              <a:gd name="connsiteY159" fmla="*/ 275341 h 459171"/>
              <a:gd name="connsiteX160" fmla="*/ 268053 w 745850"/>
              <a:gd name="connsiteY160" fmla="*/ 277771 h 459171"/>
              <a:gd name="connsiteX161" fmla="*/ 254286 w 745850"/>
              <a:gd name="connsiteY161" fmla="*/ 248617 h 459171"/>
              <a:gd name="connsiteX162" fmla="*/ 228371 w 745850"/>
              <a:gd name="connsiteY162" fmla="*/ 238899 h 459171"/>
              <a:gd name="connsiteX163" fmla="*/ 228371 w 745850"/>
              <a:gd name="connsiteY163" fmla="*/ 238899 h 459171"/>
              <a:gd name="connsiteX164" fmla="*/ 197598 w 745850"/>
              <a:gd name="connsiteY164" fmla="*/ 252666 h 459171"/>
              <a:gd name="connsiteX165" fmla="*/ 176542 w 745850"/>
              <a:gd name="connsiteY165" fmla="*/ 276961 h 459171"/>
              <a:gd name="connsiteX166" fmla="*/ 175732 w 745850"/>
              <a:gd name="connsiteY166" fmla="*/ 276151 h 459171"/>
              <a:gd name="connsiteX167" fmla="*/ 120664 w 745850"/>
              <a:gd name="connsiteY167" fmla="*/ 212175 h 459171"/>
              <a:gd name="connsiteX168" fmla="*/ 191119 w 745850"/>
              <a:gd name="connsiteY168" fmla="*/ 95560 h 459171"/>
              <a:gd name="connsiteX169" fmla="*/ 249427 w 745850"/>
              <a:gd name="connsiteY169" fmla="*/ 107707 h 459171"/>
              <a:gd name="connsiteX170" fmla="*/ 296397 w 745850"/>
              <a:gd name="connsiteY170" fmla="*/ 104468 h 459171"/>
              <a:gd name="connsiteX171" fmla="*/ 301256 w 745850"/>
              <a:gd name="connsiteY171" fmla="*/ 104468 h 459171"/>
              <a:gd name="connsiteX172" fmla="*/ 322311 w 745850"/>
              <a:gd name="connsiteY172" fmla="*/ 107707 h 459171"/>
              <a:gd name="connsiteX173" fmla="*/ 277771 w 745850"/>
              <a:gd name="connsiteY173" fmla="*/ 160346 h 459171"/>
              <a:gd name="connsiteX174" fmla="*/ 265623 w 745850"/>
              <a:gd name="connsiteY174" fmla="*/ 195978 h 459171"/>
              <a:gd name="connsiteX175" fmla="*/ 282630 w 745850"/>
              <a:gd name="connsiteY175" fmla="*/ 229181 h 459171"/>
              <a:gd name="connsiteX176" fmla="*/ 282630 w 745850"/>
              <a:gd name="connsiteY176" fmla="*/ 229181 h 459171"/>
              <a:gd name="connsiteX177" fmla="*/ 282630 w 745850"/>
              <a:gd name="connsiteY177" fmla="*/ 229181 h 459171"/>
              <a:gd name="connsiteX178" fmla="*/ 314213 w 745850"/>
              <a:gd name="connsiteY178" fmla="*/ 240519 h 459171"/>
              <a:gd name="connsiteX179" fmla="*/ 318262 w 745850"/>
              <a:gd name="connsiteY179" fmla="*/ 240519 h 459171"/>
              <a:gd name="connsiteX180" fmla="*/ 351465 w 745850"/>
              <a:gd name="connsiteY180" fmla="*/ 223512 h 459171"/>
              <a:gd name="connsiteX181" fmla="*/ 406533 w 745850"/>
              <a:gd name="connsiteY181" fmla="*/ 160346 h 459171"/>
              <a:gd name="connsiteX182" fmla="*/ 406533 w 745850"/>
              <a:gd name="connsiteY182" fmla="*/ 160346 h 459171"/>
              <a:gd name="connsiteX183" fmla="*/ 415441 w 745850"/>
              <a:gd name="connsiteY183" fmla="*/ 168444 h 459171"/>
              <a:gd name="connsiteX184" fmla="*/ 545824 w 745850"/>
              <a:gd name="connsiteY184" fmla="*/ 280200 h 459171"/>
              <a:gd name="connsiteX185" fmla="*/ 554732 w 745850"/>
              <a:gd name="connsiteY185" fmla="*/ 300446 h 459171"/>
              <a:gd name="connsiteX186" fmla="*/ 554732 w 745850"/>
              <a:gd name="connsiteY186" fmla="*/ 303685 h 459171"/>
              <a:gd name="connsiteX187" fmla="*/ 526388 w 745850"/>
              <a:gd name="connsiteY187" fmla="*/ 336888 h 459171"/>
              <a:gd name="connsiteX188" fmla="*/ 526388 w 745850"/>
              <a:gd name="connsiteY188" fmla="*/ 336888 h 459171"/>
              <a:gd name="connsiteX189" fmla="*/ 566069 w 745850"/>
              <a:gd name="connsiteY189" fmla="*/ 277771 h 459171"/>
              <a:gd name="connsiteX190" fmla="*/ 557161 w 745850"/>
              <a:gd name="connsiteY190" fmla="*/ 267243 h 459171"/>
              <a:gd name="connsiteX191" fmla="*/ 405723 w 745850"/>
              <a:gd name="connsiteY191" fmla="*/ 136861 h 459171"/>
              <a:gd name="connsiteX192" fmla="*/ 339318 w 745850"/>
              <a:gd name="connsiteY192" fmla="*/ 212985 h 459171"/>
              <a:gd name="connsiteX193" fmla="*/ 317452 w 745850"/>
              <a:gd name="connsiteY193" fmla="*/ 224322 h 459171"/>
              <a:gd name="connsiteX194" fmla="*/ 315023 w 745850"/>
              <a:gd name="connsiteY194" fmla="*/ 224322 h 459171"/>
              <a:gd name="connsiteX195" fmla="*/ 293157 w 745850"/>
              <a:gd name="connsiteY195" fmla="*/ 216224 h 459171"/>
              <a:gd name="connsiteX196" fmla="*/ 289108 w 745850"/>
              <a:gd name="connsiteY196" fmla="*/ 171683 h 459171"/>
              <a:gd name="connsiteX197" fmla="*/ 289918 w 745850"/>
              <a:gd name="connsiteY197" fmla="*/ 170874 h 459171"/>
              <a:gd name="connsiteX198" fmla="*/ 353894 w 745850"/>
              <a:gd name="connsiteY198" fmla="*/ 97989 h 459171"/>
              <a:gd name="connsiteX199" fmla="*/ 378189 w 745850"/>
              <a:gd name="connsiteY199" fmla="*/ 87461 h 459171"/>
              <a:gd name="connsiteX200" fmla="*/ 381429 w 745850"/>
              <a:gd name="connsiteY200" fmla="*/ 87461 h 459171"/>
              <a:gd name="connsiteX201" fmla="*/ 385478 w 745850"/>
              <a:gd name="connsiteY201" fmla="*/ 88271 h 459171"/>
              <a:gd name="connsiteX202" fmla="*/ 496424 w 745850"/>
              <a:gd name="connsiteY202" fmla="*/ 108517 h 459171"/>
              <a:gd name="connsiteX203" fmla="*/ 555541 w 745850"/>
              <a:gd name="connsiteY203" fmla="*/ 97989 h 459171"/>
              <a:gd name="connsiteX204" fmla="*/ 602511 w 745850"/>
              <a:gd name="connsiteY204" fmla="*/ 174113 h 459171"/>
              <a:gd name="connsiteX205" fmla="*/ 624377 w 745850"/>
              <a:gd name="connsiteY205" fmla="*/ 210555 h 459171"/>
              <a:gd name="connsiteX206" fmla="*/ 566069 w 745850"/>
              <a:gd name="connsiteY206" fmla="*/ 277771 h 459171"/>
              <a:gd name="connsiteX207" fmla="*/ 662439 w 745850"/>
              <a:gd name="connsiteY207" fmla="*/ 212175 h 459171"/>
              <a:gd name="connsiteX208" fmla="*/ 654340 w 745850"/>
              <a:gd name="connsiteY208" fmla="*/ 214604 h 459171"/>
              <a:gd name="connsiteX209" fmla="*/ 643003 w 745850"/>
              <a:gd name="connsiteY209" fmla="*/ 209745 h 459171"/>
              <a:gd name="connsiteX210" fmla="*/ 638144 w 745850"/>
              <a:gd name="connsiteY210" fmla="*/ 201647 h 459171"/>
              <a:gd name="connsiteX211" fmla="*/ 616278 w 745850"/>
              <a:gd name="connsiteY211" fmla="*/ 166015 h 459171"/>
              <a:gd name="connsiteX212" fmla="*/ 565259 w 745850"/>
              <a:gd name="connsiteY212" fmla="*/ 81793 h 459171"/>
              <a:gd name="connsiteX213" fmla="*/ 569308 w 745850"/>
              <a:gd name="connsiteY213" fmla="*/ 60737 h 459171"/>
              <a:gd name="connsiteX214" fmla="*/ 570928 w 745850"/>
              <a:gd name="connsiteY214" fmla="*/ 59927 h 459171"/>
              <a:gd name="connsiteX215" fmla="*/ 633285 w 745850"/>
              <a:gd name="connsiteY215" fmla="*/ 21865 h 459171"/>
              <a:gd name="connsiteX216" fmla="*/ 724795 w 745850"/>
              <a:gd name="connsiteY216" fmla="*/ 174113 h 459171"/>
              <a:gd name="connsiteX217" fmla="*/ 662439 w 745850"/>
              <a:gd name="connsiteY217" fmla="*/ 212175 h 459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745850" h="459171">
                <a:moveTo>
                  <a:pt x="738562" y="166015"/>
                </a:moveTo>
                <a:lnTo>
                  <a:pt x="647052" y="13767"/>
                </a:lnTo>
                <a:lnTo>
                  <a:pt x="638954" y="0"/>
                </a:lnTo>
                <a:lnTo>
                  <a:pt x="625187" y="8908"/>
                </a:lnTo>
                <a:lnTo>
                  <a:pt x="563640" y="46970"/>
                </a:lnTo>
                <a:cubicBezTo>
                  <a:pt x="556351" y="51019"/>
                  <a:pt x="550682" y="58308"/>
                  <a:pt x="548253" y="66406"/>
                </a:cubicBezTo>
                <a:cubicBezTo>
                  <a:pt x="546633" y="72075"/>
                  <a:pt x="546633" y="78553"/>
                  <a:pt x="549063" y="84222"/>
                </a:cubicBezTo>
                <a:cubicBezTo>
                  <a:pt x="532056" y="89891"/>
                  <a:pt x="515050" y="93130"/>
                  <a:pt x="497234" y="93130"/>
                </a:cubicBezTo>
                <a:cubicBezTo>
                  <a:pt x="472939" y="92320"/>
                  <a:pt x="448644" y="88271"/>
                  <a:pt x="425159" y="80983"/>
                </a:cubicBezTo>
                <a:cubicBezTo>
                  <a:pt x="413822" y="77743"/>
                  <a:pt x="401674" y="75314"/>
                  <a:pt x="389527" y="72884"/>
                </a:cubicBezTo>
                <a:lnTo>
                  <a:pt x="387907" y="72884"/>
                </a:lnTo>
                <a:lnTo>
                  <a:pt x="387907" y="72884"/>
                </a:lnTo>
                <a:cubicBezTo>
                  <a:pt x="387097" y="72884"/>
                  <a:pt x="386288" y="72884"/>
                  <a:pt x="386288" y="72884"/>
                </a:cubicBezTo>
                <a:lnTo>
                  <a:pt x="384668" y="72884"/>
                </a:lnTo>
                <a:lnTo>
                  <a:pt x="383048" y="72884"/>
                </a:lnTo>
                <a:cubicBezTo>
                  <a:pt x="381429" y="72884"/>
                  <a:pt x="380619" y="72884"/>
                  <a:pt x="378999" y="72884"/>
                </a:cubicBezTo>
                <a:lnTo>
                  <a:pt x="378999" y="72884"/>
                </a:lnTo>
                <a:cubicBezTo>
                  <a:pt x="365232" y="72884"/>
                  <a:pt x="351465" y="78553"/>
                  <a:pt x="342557" y="89081"/>
                </a:cubicBezTo>
                <a:lnTo>
                  <a:pt x="336078" y="96369"/>
                </a:lnTo>
                <a:cubicBezTo>
                  <a:pt x="325550" y="92320"/>
                  <a:pt x="314213" y="89891"/>
                  <a:pt x="302875" y="89891"/>
                </a:cubicBezTo>
                <a:cubicBezTo>
                  <a:pt x="300446" y="89891"/>
                  <a:pt x="298826" y="89891"/>
                  <a:pt x="296397" y="89891"/>
                </a:cubicBezTo>
                <a:cubicBezTo>
                  <a:pt x="291538" y="89891"/>
                  <a:pt x="287489" y="90701"/>
                  <a:pt x="282630" y="90701"/>
                </a:cubicBezTo>
                <a:cubicBezTo>
                  <a:pt x="272102" y="91510"/>
                  <a:pt x="261574" y="92320"/>
                  <a:pt x="251046" y="92320"/>
                </a:cubicBezTo>
                <a:cubicBezTo>
                  <a:pt x="233230" y="93130"/>
                  <a:pt x="215414" y="89081"/>
                  <a:pt x="199217" y="81793"/>
                </a:cubicBezTo>
                <a:cubicBezTo>
                  <a:pt x="200027" y="76934"/>
                  <a:pt x="200027" y="72075"/>
                  <a:pt x="199217" y="66406"/>
                </a:cubicBezTo>
                <a:cubicBezTo>
                  <a:pt x="196788" y="58308"/>
                  <a:pt x="191119" y="51019"/>
                  <a:pt x="183831" y="46970"/>
                </a:cubicBezTo>
                <a:lnTo>
                  <a:pt x="123094" y="8908"/>
                </a:lnTo>
                <a:lnTo>
                  <a:pt x="109327" y="0"/>
                </a:lnTo>
                <a:lnTo>
                  <a:pt x="101228" y="13767"/>
                </a:lnTo>
                <a:lnTo>
                  <a:pt x="8098" y="166015"/>
                </a:lnTo>
                <a:lnTo>
                  <a:pt x="0" y="179782"/>
                </a:lnTo>
                <a:lnTo>
                  <a:pt x="13767" y="187880"/>
                </a:lnTo>
                <a:lnTo>
                  <a:pt x="76124" y="225942"/>
                </a:lnTo>
                <a:cubicBezTo>
                  <a:pt x="87461" y="233230"/>
                  <a:pt x="101228" y="232420"/>
                  <a:pt x="111756" y="224322"/>
                </a:cubicBezTo>
                <a:lnTo>
                  <a:pt x="164395" y="285869"/>
                </a:lnTo>
                <a:lnTo>
                  <a:pt x="165205" y="287489"/>
                </a:lnTo>
                <a:lnTo>
                  <a:pt x="166824" y="288298"/>
                </a:lnTo>
                <a:lnTo>
                  <a:pt x="166824" y="288298"/>
                </a:lnTo>
                <a:lnTo>
                  <a:pt x="155487" y="301256"/>
                </a:lnTo>
                <a:cubicBezTo>
                  <a:pt x="140910" y="318262"/>
                  <a:pt x="142530" y="343367"/>
                  <a:pt x="158726" y="357944"/>
                </a:cubicBezTo>
                <a:lnTo>
                  <a:pt x="158726" y="357944"/>
                </a:lnTo>
                <a:lnTo>
                  <a:pt x="158726" y="357944"/>
                </a:lnTo>
                <a:cubicBezTo>
                  <a:pt x="166015" y="364422"/>
                  <a:pt x="174923" y="367661"/>
                  <a:pt x="184641" y="367661"/>
                </a:cubicBezTo>
                <a:cubicBezTo>
                  <a:pt x="186260" y="367661"/>
                  <a:pt x="187880" y="367661"/>
                  <a:pt x="189500" y="367661"/>
                </a:cubicBezTo>
                <a:cubicBezTo>
                  <a:pt x="195168" y="366852"/>
                  <a:pt x="200027" y="365232"/>
                  <a:pt x="204886" y="361993"/>
                </a:cubicBezTo>
                <a:cubicBezTo>
                  <a:pt x="205696" y="371711"/>
                  <a:pt x="210555" y="381429"/>
                  <a:pt x="217843" y="387907"/>
                </a:cubicBezTo>
                <a:lnTo>
                  <a:pt x="217843" y="387907"/>
                </a:lnTo>
                <a:lnTo>
                  <a:pt x="217843" y="387907"/>
                </a:lnTo>
                <a:cubicBezTo>
                  <a:pt x="225132" y="394386"/>
                  <a:pt x="234040" y="397625"/>
                  <a:pt x="243758" y="397625"/>
                </a:cubicBezTo>
                <a:cubicBezTo>
                  <a:pt x="244568" y="397625"/>
                  <a:pt x="246187" y="397625"/>
                  <a:pt x="246997" y="397625"/>
                </a:cubicBezTo>
                <a:cubicBezTo>
                  <a:pt x="251046" y="397625"/>
                  <a:pt x="255096" y="396815"/>
                  <a:pt x="259145" y="395196"/>
                </a:cubicBezTo>
                <a:cubicBezTo>
                  <a:pt x="259955" y="404104"/>
                  <a:pt x="264004" y="413012"/>
                  <a:pt x="271292" y="418681"/>
                </a:cubicBezTo>
                <a:lnTo>
                  <a:pt x="271292" y="418681"/>
                </a:lnTo>
                <a:lnTo>
                  <a:pt x="271292" y="418681"/>
                </a:lnTo>
                <a:cubicBezTo>
                  <a:pt x="277771" y="424349"/>
                  <a:pt x="285869" y="427589"/>
                  <a:pt x="293967" y="427589"/>
                </a:cubicBezTo>
                <a:cubicBezTo>
                  <a:pt x="295587" y="427589"/>
                  <a:pt x="296397" y="427589"/>
                  <a:pt x="298016" y="427589"/>
                </a:cubicBezTo>
                <a:cubicBezTo>
                  <a:pt x="303685" y="427589"/>
                  <a:pt x="308544" y="425159"/>
                  <a:pt x="313403" y="422730"/>
                </a:cubicBezTo>
                <a:cubicBezTo>
                  <a:pt x="315023" y="428399"/>
                  <a:pt x="318262" y="434067"/>
                  <a:pt x="323121" y="438116"/>
                </a:cubicBezTo>
                <a:cubicBezTo>
                  <a:pt x="329600" y="443785"/>
                  <a:pt x="337698" y="447025"/>
                  <a:pt x="346606" y="446215"/>
                </a:cubicBezTo>
                <a:lnTo>
                  <a:pt x="348226" y="446215"/>
                </a:lnTo>
                <a:lnTo>
                  <a:pt x="349845" y="446215"/>
                </a:lnTo>
                <a:cubicBezTo>
                  <a:pt x="354704" y="445405"/>
                  <a:pt x="359563" y="442975"/>
                  <a:pt x="363612" y="440546"/>
                </a:cubicBezTo>
                <a:lnTo>
                  <a:pt x="364422" y="441356"/>
                </a:lnTo>
                <a:lnTo>
                  <a:pt x="375760" y="450264"/>
                </a:lnTo>
                <a:lnTo>
                  <a:pt x="376570" y="451074"/>
                </a:lnTo>
                <a:lnTo>
                  <a:pt x="377379" y="451884"/>
                </a:lnTo>
                <a:cubicBezTo>
                  <a:pt x="384668" y="456742"/>
                  <a:pt x="393576" y="459172"/>
                  <a:pt x="401674" y="459172"/>
                </a:cubicBezTo>
                <a:cubicBezTo>
                  <a:pt x="403294" y="459172"/>
                  <a:pt x="404914" y="459172"/>
                  <a:pt x="406533" y="459172"/>
                </a:cubicBezTo>
                <a:cubicBezTo>
                  <a:pt x="426779" y="457552"/>
                  <a:pt x="442975" y="442975"/>
                  <a:pt x="448644" y="423540"/>
                </a:cubicBezTo>
                <a:cubicBezTo>
                  <a:pt x="466460" y="420300"/>
                  <a:pt x="481037" y="406533"/>
                  <a:pt x="485896" y="388717"/>
                </a:cubicBezTo>
                <a:cubicBezTo>
                  <a:pt x="504522" y="384668"/>
                  <a:pt x="519099" y="370901"/>
                  <a:pt x="523148" y="353085"/>
                </a:cubicBezTo>
                <a:cubicBezTo>
                  <a:pt x="523958" y="353085"/>
                  <a:pt x="525578" y="353085"/>
                  <a:pt x="526388" y="353085"/>
                </a:cubicBezTo>
                <a:cubicBezTo>
                  <a:pt x="552302" y="350655"/>
                  <a:pt x="571738" y="327980"/>
                  <a:pt x="570118" y="302066"/>
                </a:cubicBezTo>
                <a:cubicBezTo>
                  <a:pt x="570118" y="300446"/>
                  <a:pt x="570118" y="298016"/>
                  <a:pt x="570118" y="296397"/>
                </a:cubicBezTo>
                <a:lnTo>
                  <a:pt x="576597" y="288298"/>
                </a:lnTo>
                <a:lnTo>
                  <a:pt x="632475" y="223512"/>
                </a:lnTo>
                <a:cubicBezTo>
                  <a:pt x="643003" y="232420"/>
                  <a:pt x="657580" y="232420"/>
                  <a:pt x="669727" y="225132"/>
                </a:cubicBezTo>
                <a:lnTo>
                  <a:pt x="732084" y="187070"/>
                </a:lnTo>
                <a:lnTo>
                  <a:pt x="745851" y="178972"/>
                </a:lnTo>
                <a:lnTo>
                  <a:pt x="738562" y="166015"/>
                </a:lnTo>
                <a:close/>
                <a:moveTo>
                  <a:pt x="84222" y="212175"/>
                </a:moveTo>
                <a:lnTo>
                  <a:pt x="21865" y="174113"/>
                </a:lnTo>
                <a:lnTo>
                  <a:pt x="114186" y="21865"/>
                </a:lnTo>
                <a:lnTo>
                  <a:pt x="175732" y="59927"/>
                </a:lnTo>
                <a:cubicBezTo>
                  <a:pt x="182211" y="63167"/>
                  <a:pt x="185450" y="71265"/>
                  <a:pt x="183021" y="77743"/>
                </a:cubicBezTo>
                <a:lnTo>
                  <a:pt x="178162" y="85842"/>
                </a:lnTo>
                <a:lnTo>
                  <a:pt x="107707" y="202457"/>
                </a:lnTo>
                <a:lnTo>
                  <a:pt x="102848" y="209745"/>
                </a:lnTo>
                <a:cubicBezTo>
                  <a:pt x="100419" y="212175"/>
                  <a:pt x="96369" y="213794"/>
                  <a:pt x="92320" y="213794"/>
                </a:cubicBezTo>
                <a:cubicBezTo>
                  <a:pt x="89891" y="214604"/>
                  <a:pt x="86652" y="213794"/>
                  <a:pt x="84222" y="212175"/>
                </a:cubicBezTo>
                <a:close/>
                <a:moveTo>
                  <a:pt x="187880" y="351465"/>
                </a:moveTo>
                <a:cubicBezTo>
                  <a:pt x="187070" y="351465"/>
                  <a:pt x="186260" y="351465"/>
                  <a:pt x="185450" y="351465"/>
                </a:cubicBezTo>
                <a:cubicBezTo>
                  <a:pt x="172493" y="351465"/>
                  <a:pt x="161965" y="340127"/>
                  <a:pt x="161965" y="327170"/>
                </a:cubicBezTo>
                <a:cubicBezTo>
                  <a:pt x="161965" y="321501"/>
                  <a:pt x="164395" y="315833"/>
                  <a:pt x="167634" y="311783"/>
                </a:cubicBezTo>
                <a:lnTo>
                  <a:pt x="210555" y="263194"/>
                </a:lnTo>
                <a:cubicBezTo>
                  <a:pt x="215414" y="258335"/>
                  <a:pt x="221893" y="255096"/>
                  <a:pt x="229181" y="255096"/>
                </a:cubicBezTo>
                <a:cubicBezTo>
                  <a:pt x="234850" y="255096"/>
                  <a:pt x="240519" y="257525"/>
                  <a:pt x="244568" y="260764"/>
                </a:cubicBezTo>
                <a:cubicBezTo>
                  <a:pt x="254286" y="269672"/>
                  <a:pt x="255905" y="285059"/>
                  <a:pt x="246997" y="294777"/>
                </a:cubicBezTo>
                <a:lnTo>
                  <a:pt x="204076" y="343367"/>
                </a:lnTo>
                <a:cubicBezTo>
                  <a:pt x="200027" y="348226"/>
                  <a:pt x="194359" y="350655"/>
                  <a:pt x="187880" y="351465"/>
                </a:cubicBezTo>
                <a:close/>
                <a:moveTo>
                  <a:pt x="247807" y="382238"/>
                </a:moveTo>
                <a:cubicBezTo>
                  <a:pt x="246997" y="382238"/>
                  <a:pt x="246187" y="382238"/>
                  <a:pt x="245378" y="382238"/>
                </a:cubicBezTo>
                <a:cubicBezTo>
                  <a:pt x="232420" y="382238"/>
                  <a:pt x="221893" y="370901"/>
                  <a:pt x="221893" y="357944"/>
                </a:cubicBezTo>
                <a:cubicBezTo>
                  <a:pt x="221893" y="352275"/>
                  <a:pt x="224322" y="346606"/>
                  <a:pt x="227561" y="342557"/>
                </a:cubicBezTo>
                <a:lnTo>
                  <a:pt x="264813" y="299636"/>
                </a:lnTo>
                <a:cubicBezTo>
                  <a:pt x="269672" y="294777"/>
                  <a:pt x="276151" y="291538"/>
                  <a:pt x="283440" y="291538"/>
                </a:cubicBezTo>
                <a:cubicBezTo>
                  <a:pt x="289108" y="291538"/>
                  <a:pt x="294777" y="293967"/>
                  <a:pt x="298826" y="297207"/>
                </a:cubicBezTo>
                <a:cubicBezTo>
                  <a:pt x="308544" y="306115"/>
                  <a:pt x="310164" y="321501"/>
                  <a:pt x="301256" y="331219"/>
                </a:cubicBezTo>
                <a:lnTo>
                  <a:pt x="264004" y="374140"/>
                </a:lnTo>
                <a:cubicBezTo>
                  <a:pt x="259955" y="378999"/>
                  <a:pt x="254286" y="382238"/>
                  <a:pt x="247807" y="382238"/>
                </a:cubicBezTo>
                <a:lnTo>
                  <a:pt x="247807" y="382238"/>
                </a:lnTo>
                <a:close/>
                <a:moveTo>
                  <a:pt x="298826" y="412202"/>
                </a:moveTo>
                <a:cubicBezTo>
                  <a:pt x="298016" y="412202"/>
                  <a:pt x="297207" y="412202"/>
                  <a:pt x="296397" y="412202"/>
                </a:cubicBezTo>
                <a:cubicBezTo>
                  <a:pt x="291538" y="412202"/>
                  <a:pt x="287489" y="410582"/>
                  <a:pt x="283440" y="407343"/>
                </a:cubicBezTo>
                <a:cubicBezTo>
                  <a:pt x="275341" y="400055"/>
                  <a:pt x="274531" y="387097"/>
                  <a:pt x="281820" y="378999"/>
                </a:cubicBezTo>
                <a:lnTo>
                  <a:pt x="319072" y="336078"/>
                </a:lnTo>
                <a:cubicBezTo>
                  <a:pt x="323121" y="332029"/>
                  <a:pt x="328790" y="329600"/>
                  <a:pt x="334459" y="329600"/>
                </a:cubicBezTo>
                <a:cubicBezTo>
                  <a:pt x="339318" y="329600"/>
                  <a:pt x="344177" y="331219"/>
                  <a:pt x="347416" y="334459"/>
                </a:cubicBezTo>
                <a:cubicBezTo>
                  <a:pt x="355514" y="341747"/>
                  <a:pt x="356324" y="354704"/>
                  <a:pt x="349035" y="362803"/>
                </a:cubicBezTo>
                <a:lnTo>
                  <a:pt x="311783" y="405723"/>
                </a:lnTo>
                <a:cubicBezTo>
                  <a:pt x="308544" y="409773"/>
                  <a:pt x="303685" y="412202"/>
                  <a:pt x="298826" y="412202"/>
                </a:cubicBezTo>
                <a:lnTo>
                  <a:pt x="298826" y="412202"/>
                </a:lnTo>
                <a:close/>
                <a:moveTo>
                  <a:pt x="348226" y="431638"/>
                </a:moveTo>
                <a:cubicBezTo>
                  <a:pt x="344177" y="431638"/>
                  <a:pt x="339318" y="430828"/>
                  <a:pt x="336078" y="427589"/>
                </a:cubicBezTo>
                <a:cubicBezTo>
                  <a:pt x="329600" y="421920"/>
                  <a:pt x="328790" y="411392"/>
                  <a:pt x="334459" y="404914"/>
                </a:cubicBezTo>
                <a:lnTo>
                  <a:pt x="366042" y="368471"/>
                </a:lnTo>
                <a:cubicBezTo>
                  <a:pt x="369281" y="365232"/>
                  <a:pt x="373330" y="362803"/>
                  <a:pt x="378189" y="362803"/>
                </a:cubicBezTo>
                <a:cubicBezTo>
                  <a:pt x="382238" y="362803"/>
                  <a:pt x="385478" y="364422"/>
                  <a:pt x="388717" y="366852"/>
                </a:cubicBezTo>
                <a:cubicBezTo>
                  <a:pt x="395196" y="372520"/>
                  <a:pt x="396005" y="383048"/>
                  <a:pt x="390337" y="389527"/>
                </a:cubicBezTo>
                <a:lnTo>
                  <a:pt x="358753" y="425969"/>
                </a:lnTo>
                <a:cubicBezTo>
                  <a:pt x="356324" y="429208"/>
                  <a:pt x="352275" y="430828"/>
                  <a:pt x="348226" y="431638"/>
                </a:cubicBezTo>
                <a:lnTo>
                  <a:pt x="348226" y="431638"/>
                </a:lnTo>
                <a:close/>
                <a:moveTo>
                  <a:pt x="526388" y="336888"/>
                </a:moveTo>
                <a:cubicBezTo>
                  <a:pt x="525578" y="336888"/>
                  <a:pt x="523958" y="336888"/>
                  <a:pt x="523148" y="336888"/>
                </a:cubicBezTo>
                <a:cubicBezTo>
                  <a:pt x="518289" y="336888"/>
                  <a:pt x="513430" y="335268"/>
                  <a:pt x="509381" y="333649"/>
                </a:cubicBezTo>
                <a:cubicBezTo>
                  <a:pt x="509381" y="335268"/>
                  <a:pt x="510191" y="336888"/>
                  <a:pt x="510191" y="338508"/>
                </a:cubicBezTo>
                <a:cubicBezTo>
                  <a:pt x="511811" y="356324"/>
                  <a:pt x="498853" y="371711"/>
                  <a:pt x="481037" y="373330"/>
                </a:cubicBezTo>
                <a:cubicBezTo>
                  <a:pt x="481037" y="373330"/>
                  <a:pt x="481037" y="373330"/>
                  <a:pt x="481037" y="373330"/>
                </a:cubicBezTo>
                <a:cubicBezTo>
                  <a:pt x="478608" y="373330"/>
                  <a:pt x="475369" y="373330"/>
                  <a:pt x="472939" y="372520"/>
                </a:cubicBezTo>
                <a:lnTo>
                  <a:pt x="472939" y="373330"/>
                </a:lnTo>
                <a:cubicBezTo>
                  <a:pt x="474559" y="391146"/>
                  <a:pt x="461601" y="406533"/>
                  <a:pt x="443785" y="408153"/>
                </a:cubicBezTo>
                <a:cubicBezTo>
                  <a:pt x="443785" y="408153"/>
                  <a:pt x="443785" y="408153"/>
                  <a:pt x="443785" y="408153"/>
                </a:cubicBezTo>
                <a:cubicBezTo>
                  <a:pt x="441356" y="408153"/>
                  <a:pt x="438116" y="408153"/>
                  <a:pt x="435687" y="407343"/>
                </a:cubicBezTo>
                <a:lnTo>
                  <a:pt x="435687" y="408153"/>
                </a:lnTo>
                <a:cubicBezTo>
                  <a:pt x="437307" y="425969"/>
                  <a:pt x="424349" y="441356"/>
                  <a:pt x="406533" y="442975"/>
                </a:cubicBezTo>
                <a:cubicBezTo>
                  <a:pt x="406533" y="442975"/>
                  <a:pt x="406533" y="442975"/>
                  <a:pt x="406533" y="442975"/>
                </a:cubicBezTo>
                <a:cubicBezTo>
                  <a:pt x="405723" y="442975"/>
                  <a:pt x="404914" y="442975"/>
                  <a:pt x="404104" y="442975"/>
                </a:cubicBezTo>
                <a:cubicBezTo>
                  <a:pt x="398435" y="442975"/>
                  <a:pt x="392766" y="441356"/>
                  <a:pt x="387097" y="438116"/>
                </a:cubicBezTo>
                <a:lnTo>
                  <a:pt x="376570" y="430018"/>
                </a:lnTo>
                <a:lnTo>
                  <a:pt x="402484" y="400055"/>
                </a:lnTo>
                <a:cubicBezTo>
                  <a:pt x="413822" y="386288"/>
                  <a:pt x="412202" y="366042"/>
                  <a:pt x="399245" y="354704"/>
                </a:cubicBezTo>
                <a:cubicBezTo>
                  <a:pt x="393576" y="349845"/>
                  <a:pt x="386288" y="346606"/>
                  <a:pt x="378189" y="346606"/>
                </a:cubicBezTo>
                <a:cubicBezTo>
                  <a:pt x="375760" y="346606"/>
                  <a:pt x="372520" y="346606"/>
                  <a:pt x="370091" y="347416"/>
                </a:cubicBezTo>
                <a:cubicBezTo>
                  <a:pt x="369281" y="337698"/>
                  <a:pt x="365232" y="328790"/>
                  <a:pt x="357944" y="322311"/>
                </a:cubicBezTo>
                <a:cubicBezTo>
                  <a:pt x="351465" y="316642"/>
                  <a:pt x="342557" y="313403"/>
                  <a:pt x="333649" y="313403"/>
                </a:cubicBezTo>
                <a:lnTo>
                  <a:pt x="333649" y="313403"/>
                </a:lnTo>
                <a:cubicBezTo>
                  <a:pt x="329600" y="313403"/>
                  <a:pt x="326360" y="314213"/>
                  <a:pt x="322311" y="315023"/>
                </a:cubicBezTo>
                <a:cubicBezTo>
                  <a:pt x="322311" y="303685"/>
                  <a:pt x="317452" y="293157"/>
                  <a:pt x="308544" y="285059"/>
                </a:cubicBezTo>
                <a:cubicBezTo>
                  <a:pt x="301256" y="278581"/>
                  <a:pt x="292348" y="274531"/>
                  <a:pt x="282630" y="275341"/>
                </a:cubicBezTo>
                <a:lnTo>
                  <a:pt x="282630" y="275341"/>
                </a:lnTo>
                <a:cubicBezTo>
                  <a:pt x="277771" y="275341"/>
                  <a:pt x="272912" y="276151"/>
                  <a:pt x="268053" y="277771"/>
                </a:cubicBezTo>
                <a:cubicBezTo>
                  <a:pt x="267243" y="266433"/>
                  <a:pt x="262384" y="255905"/>
                  <a:pt x="254286" y="248617"/>
                </a:cubicBezTo>
                <a:cubicBezTo>
                  <a:pt x="246997" y="242138"/>
                  <a:pt x="238089" y="238089"/>
                  <a:pt x="228371" y="238899"/>
                </a:cubicBezTo>
                <a:lnTo>
                  <a:pt x="228371" y="238899"/>
                </a:lnTo>
                <a:cubicBezTo>
                  <a:pt x="217034" y="238899"/>
                  <a:pt x="205696" y="243758"/>
                  <a:pt x="197598" y="252666"/>
                </a:cubicBezTo>
                <a:lnTo>
                  <a:pt x="176542" y="276961"/>
                </a:lnTo>
                <a:lnTo>
                  <a:pt x="175732" y="276151"/>
                </a:lnTo>
                <a:lnTo>
                  <a:pt x="120664" y="212175"/>
                </a:lnTo>
                <a:lnTo>
                  <a:pt x="191119" y="95560"/>
                </a:lnTo>
                <a:cubicBezTo>
                  <a:pt x="208935" y="104468"/>
                  <a:pt x="229181" y="108517"/>
                  <a:pt x="249427" y="107707"/>
                </a:cubicBezTo>
                <a:cubicBezTo>
                  <a:pt x="265623" y="107707"/>
                  <a:pt x="281820" y="106087"/>
                  <a:pt x="296397" y="104468"/>
                </a:cubicBezTo>
                <a:cubicBezTo>
                  <a:pt x="298016" y="104468"/>
                  <a:pt x="299636" y="104468"/>
                  <a:pt x="301256" y="104468"/>
                </a:cubicBezTo>
                <a:cubicBezTo>
                  <a:pt x="308544" y="104468"/>
                  <a:pt x="315833" y="105278"/>
                  <a:pt x="322311" y="107707"/>
                </a:cubicBezTo>
                <a:lnTo>
                  <a:pt x="277771" y="160346"/>
                </a:lnTo>
                <a:cubicBezTo>
                  <a:pt x="268863" y="170064"/>
                  <a:pt x="264813" y="183021"/>
                  <a:pt x="265623" y="195978"/>
                </a:cubicBezTo>
                <a:cubicBezTo>
                  <a:pt x="266433" y="208935"/>
                  <a:pt x="272912" y="220273"/>
                  <a:pt x="282630" y="229181"/>
                </a:cubicBezTo>
                <a:lnTo>
                  <a:pt x="282630" y="229181"/>
                </a:lnTo>
                <a:lnTo>
                  <a:pt x="282630" y="229181"/>
                </a:lnTo>
                <a:cubicBezTo>
                  <a:pt x="291538" y="236470"/>
                  <a:pt x="302875" y="240519"/>
                  <a:pt x="314213" y="240519"/>
                </a:cubicBezTo>
                <a:cubicBezTo>
                  <a:pt x="315833" y="240519"/>
                  <a:pt x="316642" y="240519"/>
                  <a:pt x="318262" y="240519"/>
                </a:cubicBezTo>
                <a:cubicBezTo>
                  <a:pt x="331219" y="239709"/>
                  <a:pt x="343367" y="233230"/>
                  <a:pt x="351465" y="223512"/>
                </a:cubicBezTo>
                <a:lnTo>
                  <a:pt x="406533" y="160346"/>
                </a:lnTo>
                <a:lnTo>
                  <a:pt x="406533" y="160346"/>
                </a:lnTo>
                <a:lnTo>
                  <a:pt x="415441" y="168444"/>
                </a:lnTo>
                <a:lnTo>
                  <a:pt x="545824" y="280200"/>
                </a:lnTo>
                <a:cubicBezTo>
                  <a:pt x="551492" y="285059"/>
                  <a:pt x="554732" y="293157"/>
                  <a:pt x="554732" y="300446"/>
                </a:cubicBezTo>
                <a:cubicBezTo>
                  <a:pt x="554732" y="301256"/>
                  <a:pt x="554732" y="303685"/>
                  <a:pt x="554732" y="303685"/>
                </a:cubicBezTo>
                <a:cubicBezTo>
                  <a:pt x="556351" y="320692"/>
                  <a:pt x="543394" y="335268"/>
                  <a:pt x="526388" y="336888"/>
                </a:cubicBezTo>
                <a:cubicBezTo>
                  <a:pt x="526388" y="336888"/>
                  <a:pt x="526388" y="336888"/>
                  <a:pt x="526388" y="336888"/>
                </a:cubicBezTo>
                <a:close/>
                <a:moveTo>
                  <a:pt x="566069" y="277771"/>
                </a:moveTo>
                <a:cubicBezTo>
                  <a:pt x="563640" y="273722"/>
                  <a:pt x="560400" y="270482"/>
                  <a:pt x="557161" y="267243"/>
                </a:cubicBezTo>
                <a:lnTo>
                  <a:pt x="405723" y="136861"/>
                </a:lnTo>
                <a:lnTo>
                  <a:pt x="339318" y="212985"/>
                </a:lnTo>
                <a:cubicBezTo>
                  <a:pt x="333649" y="219463"/>
                  <a:pt x="326360" y="223512"/>
                  <a:pt x="317452" y="224322"/>
                </a:cubicBezTo>
                <a:cubicBezTo>
                  <a:pt x="316642" y="224322"/>
                  <a:pt x="315833" y="224322"/>
                  <a:pt x="315023" y="224322"/>
                </a:cubicBezTo>
                <a:cubicBezTo>
                  <a:pt x="306924" y="224322"/>
                  <a:pt x="299636" y="221083"/>
                  <a:pt x="293157" y="216224"/>
                </a:cubicBezTo>
                <a:cubicBezTo>
                  <a:pt x="279390" y="204886"/>
                  <a:pt x="277771" y="185450"/>
                  <a:pt x="289108" y="171683"/>
                </a:cubicBezTo>
                <a:cubicBezTo>
                  <a:pt x="289108" y="171683"/>
                  <a:pt x="289918" y="170874"/>
                  <a:pt x="289918" y="170874"/>
                </a:cubicBezTo>
                <a:lnTo>
                  <a:pt x="353894" y="97989"/>
                </a:lnTo>
                <a:cubicBezTo>
                  <a:pt x="360373" y="90701"/>
                  <a:pt x="369281" y="87461"/>
                  <a:pt x="378189" y="87461"/>
                </a:cubicBezTo>
                <a:cubicBezTo>
                  <a:pt x="378999" y="87461"/>
                  <a:pt x="379809" y="87461"/>
                  <a:pt x="381429" y="87461"/>
                </a:cubicBezTo>
                <a:cubicBezTo>
                  <a:pt x="383048" y="87461"/>
                  <a:pt x="383858" y="88271"/>
                  <a:pt x="385478" y="88271"/>
                </a:cubicBezTo>
                <a:cubicBezTo>
                  <a:pt x="422730" y="95560"/>
                  <a:pt x="456742" y="108517"/>
                  <a:pt x="496424" y="108517"/>
                </a:cubicBezTo>
                <a:cubicBezTo>
                  <a:pt x="516670" y="108517"/>
                  <a:pt x="536915" y="105278"/>
                  <a:pt x="555541" y="97989"/>
                </a:cubicBezTo>
                <a:lnTo>
                  <a:pt x="602511" y="174113"/>
                </a:lnTo>
                <a:lnTo>
                  <a:pt x="624377" y="210555"/>
                </a:lnTo>
                <a:lnTo>
                  <a:pt x="566069" y="277771"/>
                </a:lnTo>
                <a:close/>
                <a:moveTo>
                  <a:pt x="662439" y="212175"/>
                </a:moveTo>
                <a:cubicBezTo>
                  <a:pt x="660009" y="213794"/>
                  <a:pt x="656770" y="214604"/>
                  <a:pt x="654340" y="214604"/>
                </a:cubicBezTo>
                <a:cubicBezTo>
                  <a:pt x="650291" y="214604"/>
                  <a:pt x="646242" y="212985"/>
                  <a:pt x="643003" y="209745"/>
                </a:cubicBezTo>
                <a:lnTo>
                  <a:pt x="638144" y="201647"/>
                </a:lnTo>
                <a:lnTo>
                  <a:pt x="616278" y="166015"/>
                </a:lnTo>
                <a:lnTo>
                  <a:pt x="565259" y="81793"/>
                </a:lnTo>
                <a:cubicBezTo>
                  <a:pt x="560400" y="74504"/>
                  <a:pt x="562830" y="65596"/>
                  <a:pt x="569308" y="60737"/>
                </a:cubicBezTo>
                <a:cubicBezTo>
                  <a:pt x="570118" y="60737"/>
                  <a:pt x="570118" y="59927"/>
                  <a:pt x="570928" y="59927"/>
                </a:cubicBezTo>
                <a:lnTo>
                  <a:pt x="633285" y="21865"/>
                </a:lnTo>
                <a:lnTo>
                  <a:pt x="724795" y="174113"/>
                </a:lnTo>
                <a:lnTo>
                  <a:pt x="662439" y="212175"/>
                </a:lnTo>
                <a:close/>
              </a:path>
            </a:pathLst>
          </a:custGeom>
          <a:solidFill>
            <a:schemeClr val="accent4"/>
          </a:solidFill>
          <a:ln w="8037" cap="flat">
            <a:noFill/>
            <a:prstDash val="solid"/>
            <a:miter/>
          </a:ln>
        </p:spPr>
        <p:txBody>
          <a:bodyPr rtlCol="0" anchor="ctr"/>
          <a:lstStyle/>
          <a:p>
            <a:endParaRPr lang="en-IN" sz="1400"/>
          </a:p>
        </p:txBody>
      </p:sp>
      <p:grpSp>
        <p:nvGrpSpPr>
          <p:cNvPr id="66" name="Group 65">
            <a:extLst>
              <a:ext uri="{FF2B5EF4-FFF2-40B4-BE49-F238E27FC236}">
                <a16:creationId xmlns:a16="http://schemas.microsoft.com/office/drawing/2014/main" id="{7AF70830-5778-4130-939D-91EC82B9C5D1}"/>
              </a:ext>
            </a:extLst>
          </p:cNvPr>
          <p:cNvGrpSpPr/>
          <p:nvPr/>
        </p:nvGrpSpPr>
        <p:grpSpPr>
          <a:xfrm>
            <a:off x="3856153" y="4102551"/>
            <a:ext cx="599272" cy="591173"/>
            <a:chOff x="3602088" y="1613157"/>
            <a:chExt cx="599272" cy="591173"/>
          </a:xfrm>
          <a:solidFill>
            <a:schemeClr val="accent6"/>
          </a:solidFill>
        </p:grpSpPr>
        <p:sp>
          <p:nvSpPr>
            <p:cNvPr id="67" name="Freeform: Shape 66">
              <a:extLst>
                <a:ext uri="{FF2B5EF4-FFF2-40B4-BE49-F238E27FC236}">
                  <a16:creationId xmlns:a16="http://schemas.microsoft.com/office/drawing/2014/main" id="{578B4E35-BF3E-471C-8B7C-553072F718FA}"/>
                </a:ext>
              </a:extLst>
            </p:cNvPr>
            <p:cNvSpPr/>
            <p:nvPr/>
          </p:nvSpPr>
          <p:spPr>
            <a:xfrm>
              <a:off x="3602088" y="1613157"/>
              <a:ext cx="599272" cy="591173"/>
            </a:xfrm>
            <a:custGeom>
              <a:avLst/>
              <a:gdLst>
                <a:gd name="connsiteX0" fmla="*/ 40491 w 599272"/>
                <a:gd name="connsiteY0" fmla="*/ 56688 h 591173"/>
                <a:gd name="connsiteX1" fmla="*/ 40491 w 599272"/>
                <a:gd name="connsiteY1" fmla="*/ 388717 h 591173"/>
                <a:gd name="connsiteX2" fmla="*/ 8098 w 599272"/>
                <a:gd name="connsiteY2" fmla="*/ 388717 h 591173"/>
                <a:gd name="connsiteX3" fmla="*/ 0 w 599272"/>
                <a:gd name="connsiteY3" fmla="*/ 396815 h 591173"/>
                <a:gd name="connsiteX4" fmla="*/ 8098 w 599272"/>
                <a:gd name="connsiteY4" fmla="*/ 404914 h 591173"/>
                <a:gd name="connsiteX5" fmla="*/ 280087 w 599272"/>
                <a:gd name="connsiteY5" fmla="*/ 404914 h 591173"/>
                <a:gd name="connsiteX6" fmla="*/ 135994 w 599272"/>
                <a:gd name="connsiteY6" fmla="*/ 549006 h 591173"/>
                <a:gd name="connsiteX7" fmla="*/ 135795 w 599272"/>
                <a:gd name="connsiteY7" fmla="*/ 560457 h 591173"/>
                <a:gd name="connsiteX8" fmla="*/ 147246 w 599272"/>
                <a:gd name="connsiteY8" fmla="*/ 560656 h 591173"/>
                <a:gd name="connsiteX9" fmla="*/ 147445 w 599272"/>
                <a:gd name="connsiteY9" fmla="*/ 560457 h 591173"/>
                <a:gd name="connsiteX10" fmla="*/ 291400 w 599272"/>
                <a:gd name="connsiteY10" fmla="*/ 416502 h 591173"/>
                <a:gd name="connsiteX11" fmla="*/ 291514 w 599272"/>
                <a:gd name="connsiteY11" fmla="*/ 416503 h 591173"/>
                <a:gd name="connsiteX12" fmla="*/ 291538 w 599272"/>
                <a:gd name="connsiteY12" fmla="*/ 416559 h 591173"/>
                <a:gd name="connsiteX13" fmla="*/ 291538 w 599272"/>
                <a:gd name="connsiteY13" fmla="*/ 583076 h 591173"/>
                <a:gd name="connsiteX14" fmla="*/ 299636 w 599272"/>
                <a:gd name="connsiteY14" fmla="*/ 591174 h 591173"/>
                <a:gd name="connsiteX15" fmla="*/ 307734 w 599272"/>
                <a:gd name="connsiteY15" fmla="*/ 583076 h 591173"/>
                <a:gd name="connsiteX16" fmla="*/ 307734 w 599272"/>
                <a:gd name="connsiteY16" fmla="*/ 416559 h 591173"/>
                <a:gd name="connsiteX17" fmla="*/ 307816 w 599272"/>
                <a:gd name="connsiteY17" fmla="*/ 416479 h 591173"/>
                <a:gd name="connsiteX18" fmla="*/ 307872 w 599272"/>
                <a:gd name="connsiteY18" fmla="*/ 416502 h 591173"/>
                <a:gd name="connsiteX19" fmla="*/ 451827 w 599272"/>
                <a:gd name="connsiteY19" fmla="*/ 560457 h 591173"/>
                <a:gd name="connsiteX20" fmla="*/ 463278 w 599272"/>
                <a:gd name="connsiteY20" fmla="*/ 560258 h 591173"/>
                <a:gd name="connsiteX21" fmla="*/ 463278 w 599272"/>
                <a:gd name="connsiteY21" fmla="*/ 549006 h 591173"/>
                <a:gd name="connsiteX22" fmla="*/ 319185 w 599272"/>
                <a:gd name="connsiteY22" fmla="*/ 404914 h 591173"/>
                <a:gd name="connsiteX23" fmla="*/ 591174 w 599272"/>
                <a:gd name="connsiteY23" fmla="*/ 404914 h 591173"/>
                <a:gd name="connsiteX24" fmla="*/ 599272 w 599272"/>
                <a:gd name="connsiteY24" fmla="*/ 396815 h 591173"/>
                <a:gd name="connsiteX25" fmla="*/ 591174 w 599272"/>
                <a:gd name="connsiteY25" fmla="*/ 388717 h 591173"/>
                <a:gd name="connsiteX26" fmla="*/ 558781 w 599272"/>
                <a:gd name="connsiteY26" fmla="*/ 388717 h 591173"/>
                <a:gd name="connsiteX27" fmla="*/ 558781 w 599272"/>
                <a:gd name="connsiteY27" fmla="*/ 56688 h 591173"/>
                <a:gd name="connsiteX28" fmla="*/ 591174 w 599272"/>
                <a:gd name="connsiteY28" fmla="*/ 56688 h 591173"/>
                <a:gd name="connsiteX29" fmla="*/ 599272 w 599272"/>
                <a:gd name="connsiteY29" fmla="*/ 48590 h 591173"/>
                <a:gd name="connsiteX30" fmla="*/ 591174 w 599272"/>
                <a:gd name="connsiteY30" fmla="*/ 40491 h 591173"/>
                <a:gd name="connsiteX31" fmla="*/ 307734 w 599272"/>
                <a:gd name="connsiteY31" fmla="*/ 40491 h 591173"/>
                <a:gd name="connsiteX32" fmla="*/ 307734 w 599272"/>
                <a:gd name="connsiteY32" fmla="*/ 8098 h 591173"/>
                <a:gd name="connsiteX33" fmla="*/ 299636 w 599272"/>
                <a:gd name="connsiteY33" fmla="*/ 0 h 591173"/>
                <a:gd name="connsiteX34" fmla="*/ 291538 w 599272"/>
                <a:gd name="connsiteY34" fmla="*/ 8098 h 591173"/>
                <a:gd name="connsiteX35" fmla="*/ 291538 w 599272"/>
                <a:gd name="connsiteY35" fmla="*/ 40491 h 591173"/>
                <a:gd name="connsiteX36" fmla="*/ 8098 w 599272"/>
                <a:gd name="connsiteY36" fmla="*/ 40491 h 591173"/>
                <a:gd name="connsiteX37" fmla="*/ 0 w 599272"/>
                <a:gd name="connsiteY37" fmla="*/ 48590 h 591173"/>
                <a:gd name="connsiteX38" fmla="*/ 8098 w 599272"/>
                <a:gd name="connsiteY38" fmla="*/ 56688 h 591173"/>
                <a:gd name="connsiteX39" fmla="*/ 56688 w 599272"/>
                <a:gd name="connsiteY39" fmla="*/ 56688 h 591173"/>
                <a:gd name="connsiteX40" fmla="*/ 542584 w 599272"/>
                <a:gd name="connsiteY40" fmla="*/ 56688 h 591173"/>
                <a:gd name="connsiteX41" fmla="*/ 542584 w 599272"/>
                <a:gd name="connsiteY41" fmla="*/ 388717 h 591173"/>
                <a:gd name="connsiteX42" fmla="*/ 56688 w 599272"/>
                <a:gd name="connsiteY42" fmla="*/ 388717 h 5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99272" h="591173">
                  <a:moveTo>
                    <a:pt x="40491" y="56688"/>
                  </a:moveTo>
                  <a:lnTo>
                    <a:pt x="40491" y="388717"/>
                  </a:lnTo>
                  <a:lnTo>
                    <a:pt x="8098" y="388717"/>
                  </a:lnTo>
                  <a:cubicBezTo>
                    <a:pt x="3626" y="388717"/>
                    <a:pt x="0" y="392343"/>
                    <a:pt x="0" y="396815"/>
                  </a:cubicBezTo>
                  <a:cubicBezTo>
                    <a:pt x="0" y="401288"/>
                    <a:pt x="3626" y="404914"/>
                    <a:pt x="8098" y="404914"/>
                  </a:cubicBezTo>
                  <a:lnTo>
                    <a:pt x="280087" y="404914"/>
                  </a:lnTo>
                  <a:lnTo>
                    <a:pt x="135994" y="549006"/>
                  </a:lnTo>
                  <a:cubicBezTo>
                    <a:pt x="132777" y="552113"/>
                    <a:pt x="132688" y="557240"/>
                    <a:pt x="135795" y="560457"/>
                  </a:cubicBezTo>
                  <a:cubicBezTo>
                    <a:pt x="138902" y="563675"/>
                    <a:pt x="144029" y="563764"/>
                    <a:pt x="147246" y="560656"/>
                  </a:cubicBezTo>
                  <a:cubicBezTo>
                    <a:pt x="147314" y="560591"/>
                    <a:pt x="147380" y="560524"/>
                    <a:pt x="147445" y="560457"/>
                  </a:cubicBezTo>
                  <a:lnTo>
                    <a:pt x="291400" y="416502"/>
                  </a:lnTo>
                  <a:cubicBezTo>
                    <a:pt x="291432" y="416471"/>
                    <a:pt x="291484" y="416471"/>
                    <a:pt x="291514" y="416503"/>
                  </a:cubicBezTo>
                  <a:cubicBezTo>
                    <a:pt x="291529" y="416518"/>
                    <a:pt x="291538" y="416538"/>
                    <a:pt x="291538" y="416559"/>
                  </a:cubicBezTo>
                  <a:lnTo>
                    <a:pt x="291538" y="583076"/>
                  </a:lnTo>
                  <a:cubicBezTo>
                    <a:pt x="291538" y="587548"/>
                    <a:pt x="295163" y="591174"/>
                    <a:pt x="299636" y="591174"/>
                  </a:cubicBezTo>
                  <a:cubicBezTo>
                    <a:pt x="304109" y="591174"/>
                    <a:pt x="307734" y="587548"/>
                    <a:pt x="307734" y="583076"/>
                  </a:cubicBezTo>
                  <a:lnTo>
                    <a:pt x="307734" y="416559"/>
                  </a:lnTo>
                  <a:cubicBezTo>
                    <a:pt x="307735" y="416514"/>
                    <a:pt x="307772" y="416479"/>
                    <a:pt x="307816" y="416479"/>
                  </a:cubicBezTo>
                  <a:cubicBezTo>
                    <a:pt x="307837" y="416480"/>
                    <a:pt x="307857" y="416488"/>
                    <a:pt x="307872" y="416502"/>
                  </a:cubicBezTo>
                  <a:lnTo>
                    <a:pt x="451827" y="560457"/>
                  </a:lnTo>
                  <a:cubicBezTo>
                    <a:pt x="455044" y="563564"/>
                    <a:pt x="460171" y="563475"/>
                    <a:pt x="463278" y="560258"/>
                  </a:cubicBezTo>
                  <a:cubicBezTo>
                    <a:pt x="466309" y="557120"/>
                    <a:pt x="466309" y="552144"/>
                    <a:pt x="463278" y="549006"/>
                  </a:cubicBezTo>
                  <a:lnTo>
                    <a:pt x="319185" y="404914"/>
                  </a:lnTo>
                  <a:lnTo>
                    <a:pt x="591174" y="404914"/>
                  </a:lnTo>
                  <a:cubicBezTo>
                    <a:pt x="595646" y="404914"/>
                    <a:pt x="599272" y="401288"/>
                    <a:pt x="599272" y="396815"/>
                  </a:cubicBezTo>
                  <a:cubicBezTo>
                    <a:pt x="599272" y="392343"/>
                    <a:pt x="595646" y="388717"/>
                    <a:pt x="591174" y="388717"/>
                  </a:cubicBezTo>
                  <a:lnTo>
                    <a:pt x="558781" y="388717"/>
                  </a:lnTo>
                  <a:lnTo>
                    <a:pt x="558781" y="56688"/>
                  </a:lnTo>
                  <a:lnTo>
                    <a:pt x="591174" y="56688"/>
                  </a:lnTo>
                  <a:cubicBezTo>
                    <a:pt x="595646" y="56688"/>
                    <a:pt x="599272" y="53062"/>
                    <a:pt x="599272" y="48590"/>
                  </a:cubicBezTo>
                  <a:cubicBezTo>
                    <a:pt x="599272" y="44117"/>
                    <a:pt x="595646" y="40491"/>
                    <a:pt x="591174" y="40491"/>
                  </a:cubicBezTo>
                  <a:lnTo>
                    <a:pt x="307734" y="40491"/>
                  </a:lnTo>
                  <a:lnTo>
                    <a:pt x="307734" y="8098"/>
                  </a:lnTo>
                  <a:cubicBezTo>
                    <a:pt x="307734" y="3626"/>
                    <a:pt x="304109" y="0"/>
                    <a:pt x="299636" y="0"/>
                  </a:cubicBezTo>
                  <a:cubicBezTo>
                    <a:pt x="295163" y="0"/>
                    <a:pt x="291538" y="3626"/>
                    <a:pt x="291538" y="8098"/>
                  </a:cubicBezTo>
                  <a:lnTo>
                    <a:pt x="291538" y="40491"/>
                  </a:lnTo>
                  <a:lnTo>
                    <a:pt x="8098" y="40491"/>
                  </a:lnTo>
                  <a:cubicBezTo>
                    <a:pt x="3626" y="40491"/>
                    <a:pt x="0" y="44117"/>
                    <a:pt x="0" y="48590"/>
                  </a:cubicBezTo>
                  <a:cubicBezTo>
                    <a:pt x="0" y="53062"/>
                    <a:pt x="3626" y="56688"/>
                    <a:pt x="8098" y="56688"/>
                  </a:cubicBezTo>
                  <a:close/>
                  <a:moveTo>
                    <a:pt x="56688" y="56688"/>
                  </a:moveTo>
                  <a:lnTo>
                    <a:pt x="542584" y="56688"/>
                  </a:lnTo>
                  <a:lnTo>
                    <a:pt x="542584" y="388717"/>
                  </a:lnTo>
                  <a:lnTo>
                    <a:pt x="56688" y="388717"/>
                  </a:lnTo>
                  <a:close/>
                </a:path>
              </a:pathLst>
            </a:custGeom>
            <a:grpFill/>
            <a:ln w="8037" cap="flat">
              <a:noFill/>
              <a:prstDash val="solid"/>
              <a:miter/>
            </a:ln>
          </p:spPr>
          <p:txBody>
            <a:bodyPr rtlCol="0" anchor="ctr"/>
            <a:lstStyle/>
            <a:p>
              <a:endParaRPr lang="en-IN" sz="1400"/>
            </a:p>
          </p:txBody>
        </p:sp>
        <p:sp>
          <p:nvSpPr>
            <p:cNvPr id="68" name="Freeform: Shape 67">
              <a:extLst>
                <a:ext uri="{FF2B5EF4-FFF2-40B4-BE49-F238E27FC236}">
                  <a16:creationId xmlns:a16="http://schemas.microsoft.com/office/drawing/2014/main" id="{52CF1B58-9C8E-4901-8062-CA46F7B97228}"/>
                </a:ext>
              </a:extLst>
            </p:cNvPr>
            <p:cNvSpPr/>
            <p:nvPr/>
          </p:nvSpPr>
          <p:spPr>
            <a:xfrm>
              <a:off x="3755956" y="1775122"/>
              <a:ext cx="137670" cy="16196"/>
            </a:xfrm>
            <a:custGeom>
              <a:avLst/>
              <a:gdLst>
                <a:gd name="connsiteX0" fmla="*/ 0 w 137670"/>
                <a:gd name="connsiteY0" fmla="*/ 0 h 16196"/>
                <a:gd name="connsiteX1" fmla="*/ 137671 w 137670"/>
                <a:gd name="connsiteY1" fmla="*/ 0 h 16196"/>
                <a:gd name="connsiteX2" fmla="*/ 137671 w 137670"/>
                <a:gd name="connsiteY2" fmla="*/ 16197 h 16196"/>
                <a:gd name="connsiteX3" fmla="*/ 0 w 137670"/>
                <a:gd name="connsiteY3" fmla="*/ 16197 h 16196"/>
              </a:gdLst>
              <a:ahLst/>
              <a:cxnLst>
                <a:cxn ang="0">
                  <a:pos x="connsiteX0" y="connsiteY0"/>
                </a:cxn>
                <a:cxn ang="0">
                  <a:pos x="connsiteX1" y="connsiteY1"/>
                </a:cxn>
                <a:cxn ang="0">
                  <a:pos x="connsiteX2" y="connsiteY2"/>
                </a:cxn>
                <a:cxn ang="0">
                  <a:pos x="connsiteX3" y="connsiteY3"/>
                </a:cxn>
              </a:cxnLst>
              <a:rect l="l" t="t" r="r" b="b"/>
              <a:pathLst>
                <a:path w="137670" h="16196">
                  <a:moveTo>
                    <a:pt x="0" y="0"/>
                  </a:moveTo>
                  <a:lnTo>
                    <a:pt x="137671" y="0"/>
                  </a:lnTo>
                  <a:lnTo>
                    <a:pt x="137671" y="16197"/>
                  </a:lnTo>
                  <a:lnTo>
                    <a:pt x="0" y="16197"/>
                  </a:lnTo>
                  <a:close/>
                </a:path>
              </a:pathLst>
            </a:custGeom>
            <a:grpFill/>
            <a:ln w="8037" cap="flat">
              <a:noFill/>
              <a:prstDash val="solid"/>
              <a:miter/>
            </a:ln>
          </p:spPr>
          <p:txBody>
            <a:bodyPr rtlCol="0" anchor="ctr"/>
            <a:lstStyle/>
            <a:p>
              <a:endParaRPr lang="en-IN" sz="1400"/>
            </a:p>
          </p:txBody>
        </p:sp>
        <p:sp>
          <p:nvSpPr>
            <p:cNvPr id="69" name="Freeform: Shape 68">
              <a:extLst>
                <a:ext uri="{FF2B5EF4-FFF2-40B4-BE49-F238E27FC236}">
                  <a16:creationId xmlns:a16="http://schemas.microsoft.com/office/drawing/2014/main" id="{26D8F489-863A-46DC-9CC5-6616E3789145}"/>
                </a:ext>
              </a:extLst>
            </p:cNvPr>
            <p:cNvSpPr/>
            <p:nvPr/>
          </p:nvSpPr>
          <p:spPr>
            <a:xfrm>
              <a:off x="3755956" y="1880400"/>
              <a:ext cx="137670" cy="16196"/>
            </a:xfrm>
            <a:custGeom>
              <a:avLst/>
              <a:gdLst>
                <a:gd name="connsiteX0" fmla="*/ 0 w 137670"/>
                <a:gd name="connsiteY0" fmla="*/ 0 h 16196"/>
                <a:gd name="connsiteX1" fmla="*/ 137671 w 137670"/>
                <a:gd name="connsiteY1" fmla="*/ 0 h 16196"/>
                <a:gd name="connsiteX2" fmla="*/ 137671 w 137670"/>
                <a:gd name="connsiteY2" fmla="*/ 16197 h 16196"/>
                <a:gd name="connsiteX3" fmla="*/ 0 w 137670"/>
                <a:gd name="connsiteY3" fmla="*/ 16197 h 16196"/>
              </a:gdLst>
              <a:ahLst/>
              <a:cxnLst>
                <a:cxn ang="0">
                  <a:pos x="connsiteX0" y="connsiteY0"/>
                </a:cxn>
                <a:cxn ang="0">
                  <a:pos x="connsiteX1" y="connsiteY1"/>
                </a:cxn>
                <a:cxn ang="0">
                  <a:pos x="connsiteX2" y="connsiteY2"/>
                </a:cxn>
                <a:cxn ang="0">
                  <a:pos x="connsiteX3" y="connsiteY3"/>
                </a:cxn>
              </a:cxnLst>
              <a:rect l="l" t="t" r="r" b="b"/>
              <a:pathLst>
                <a:path w="137670" h="16196">
                  <a:moveTo>
                    <a:pt x="0" y="0"/>
                  </a:moveTo>
                  <a:lnTo>
                    <a:pt x="137671" y="0"/>
                  </a:lnTo>
                  <a:lnTo>
                    <a:pt x="137671" y="16197"/>
                  </a:lnTo>
                  <a:lnTo>
                    <a:pt x="0" y="16197"/>
                  </a:lnTo>
                  <a:close/>
                </a:path>
              </a:pathLst>
            </a:custGeom>
            <a:grpFill/>
            <a:ln w="8037" cap="flat">
              <a:noFill/>
              <a:prstDash val="solid"/>
              <a:miter/>
            </a:ln>
          </p:spPr>
          <p:txBody>
            <a:bodyPr rtlCol="0" anchor="ctr"/>
            <a:lstStyle/>
            <a:p>
              <a:endParaRPr lang="en-IN" sz="1400"/>
            </a:p>
          </p:txBody>
        </p:sp>
        <p:sp>
          <p:nvSpPr>
            <p:cNvPr id="70" name="Freeform: Shape 69">
              <a:extLst>
                <a:ext uri="{FF2B5EF4-FFF2-40B4-BE49-F238E27FC236}">
                  <a16:creationId xmlns:a16="http://schemas.microsoft.com/office/drawing/2014/main" id="{1B0771B4-516A-4479-B968-84EAF6D04B42}"/>
                </a:ext>
              </a:extLst>
            </p:cNvPr>
            <p:cNvSpPr/>
            <p:nvPr/>
          </p:nvSpPr>
          <p:spPr>
            <a:xfrm>
              <a:off x="3944589" y="1745102"/>
              <a:ext cx="108630" cy="81962"/>
            </a:xfrm>
            <a:custGeom>
              <a:avLst/>
              <a:gdLst>
                <a:gd name="connsiteX0" fmla="*/ 38119 w 108630"/>
                <a:gd name="connsiteY0" fmla="*/ 59061 h 81962"/>
                <a:gd name="connsiteX1" fmla="*/ 11451 w 108630"/>
                <a:gd name="connsiteY1" fmla="*/ 32393 h 81962"/>
                <a:gd name="connsiteX2" fmla="*/ 0 w 108630"/>
                <a:gd name="connsiteY2" fmla="*/ 43844 h 81962"/>
                <a:gd name="connsiteX3" fmla="*/ 38119 w 108630"/>
                <a:gd name="connsiteY3" fmla="*/ 81963 h 81962"/>
                <a:gd name="connsiteX4" fmla="*/ 108630 w 108630"/>
                <a:gd name="connsiteY4" fmla="*/ 11451 h 81962"/>
                <a:gd name="connsiteX5" fmla="*/ 97179 w 108630"/>
                <a:gd name="connsiteY5" fmla="*/ 0 h 81962"/>
                <a:gd name="connsiteX6" fmla="*/ 38119 w 108630"/>
                <a:gd name="connsiteY6" fmla="*/ 59061 h 81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630" h="81962">
                  <a:moveTo>
                    <a:pt x="38119" y="59061"/>
                  </a:moveTo>
                  <a:lnTo>
                    <a:pt x="11451" y="32393"/>
                  </a:lnTo>
                  <a:lnTo>
                    <a:pt x="0" y="43844"/>
                  </a:lnTo>
                  <a:lnTo>
                    <a:pt x="38119" y="81963"/>
                  </a:lnTo>
                  <a:lnTo>
                    <a:pt x="108630" y="11451"/>
                  </a:lnTo>
                  <a:lnTo>
                    <a:pt x="97179" y="0"/>
                  </a:lnTo>
                  <a:lnTo>
                    <a:pt x="38119" y="59061"/>
                  </a:lnTo>
                  <a:close/>
                </a:path>
              </a:pathLst>
            </a:custGeom>
            <a:grpFill/>
            <a:ln w="8037" cap="flat">
              <a:noFill/>
              <a:prstDash val="solid"/>
              <a:miter/>
            </a:ln>
          </p:spPr>
          <p:txBody>
            <a:bodyPr rtlCol="0" anchor="ctr"/>
            <a:lstStyle/>
            <a:p>
              <a:endParaRPr lang="en-IN" sz="1400"/>
            </a:p>
          </p:txBody>
        </p:sp>
        <p:sp>
          <p:nvSpPr>
            <p:cNvPr id="71" name="Freeform: Shape 70">
              <a:extLst>
                <a:ext uri="{FF2B5EF4-FFF2-40B4-BE49-F238E27FC236}">
                  <a16:creationId xmlns:a16="http://schemas.microsoft.com/office/drawing/2014/main" id="{4B715A39-6BD7-4862-A762-B3DA6A8B600D}"/>
                </a:ext>
              </a:extLst>
            </p:cNvPr>
            <p:cNvSpPr/>
            <p:nvPr/>
          </p:nvSpPr>
          <p:spPr>
            <a:xfrm>
              <a:off x="3944589" y="1850379"/>
              <a:ext cx="108630" cy="81962"/>
            </a:xfrm>
            <a:custGeom>
              <a:avLst/>
              <a:gdLst>
                <a:gd name="connsiteX0" fmla="*/ 38119 w 108630"/>
                <a:gd name="connsiteY0" fmla="*/ 59061 h 81962"/>
                <a:gd name="connsiteX1" fmla="*/ 11451 w 108630"/>
                <a:gd name="connsiteY1" fmla="*/ 32393 h 81962"/>
                <a:gd name="connsiteX2" fmla="*/ 0 w 108630"/>
                <a:gd name="connsiteY2" fmla="*/ 43844 h 81962"/>
                <a:gd name="connsiteX3" fmla="*/ 38119 w 108630"/>
                <a:gd name="connsiteY3" fmla="*/ 81963 h 81962"/>
                <a:gd name="connsiteX4" fmla="*/ 108630 w 108630"/>
                <a:gd name="connsiteY4" fmla="*/ 11451 h 81962"/>
                <a:gd name="connsiteX5" fmla="*/ 97179 w 108630"/>
                <a:gd name="connsiteY5" fmla="*/ 0 h 81962"/>
                <a:gd name="connsiteX6" fmla="*/ 38119 w 108630"/>
                <a:gd name="connsiteY6" fmla="*/ 59061 h 81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630" h="81962">
                  <a:moveTo>
                    <a:pt x="38119" y="59061"/>
                  </a:moveTo>
                  <a:lnTo>
                    <a:pt x="11451" y="32393"/>
                  </a:lnTo>
                  <a:lnTo>
                    <a:pt x="0" y="43844"/>
                  </a:lnTo>
                  <a:lnTo>
                    <a:pt x="38119" y="81963"/>
                  </a:lnTo>
                  <a:lnTo>
                    <a:pt x="108630" y="11451"/>
                  </a:lnTo>
                  <a:lnTo>
                    <a:pt x="97179" y="0"/>
                  </a:lnTo>
                  <a:lnTo>
                    <a:pt x="38119" y="59061"/>
                  </a:lnTo>
                  <a:close/>
                </a:path>
              </a:pathLst>
            </a:custGeom>
            <a:grpFill/>
            <a:ln w="8037" cap="flat">
              <a:noFill/>
              <a:prstDash val="solid"/>
              <a:miter/>
            </a:ln>
          </p:spPr>
          <p:txBody>
            <a:bodyPr rtlCol="0" anchor="ctr"/>
            <a:lstStyle/>
            <a:p>
              <a:endParaRPr lang="en-IN" sz="1400"/>
            </a:p>
          </p:txBody>
        </p:sp>
      </p:grpSp>
      <p:grpSp>
        <p:nvGrpSpPr>
          <p:cNvPr id="72" name="Group 71">
            <a:extLst>
              <a:ext uri="{FF2B5EF4-FFF2-40B4-BE49-F238E27FC236}">
                <a16:creationId xmlns:a16="http://schemas.microsoft.com/office/drawing/2014/main" id="{F35CE9F2-EB3B-4887-BB6D-535039C25C40}"/>
              </a:ext>
            </a:extLst>
          </p:cNvPr>
          <p:cNvGrpSpPr/>
          <p:nvPr/>
        </p:nvGrpSpPr>
        <p:grpSpPr>
          <a:xfrm>
            <a:off x="3647738" y="1774176"/>
            <a:ext cx="680255" cy="502696"/>
            <a:chOff x="7973699" y="1661147"/>
            <a:chExt cx="680255" cy="502696"/>
          </a:xfrm>
          <a:solidFill>
            <a:schemeClr val="accent2"/>
          </a:solidFill>
        </p:grpSpPr>
        <p:sp>
          <p:nvSpPr>
            <p:cNvPr id="73" name="Freeform: Shape 72">
              <a:extLst>
                <a:ext uri="{FF2B5EF4-FFF2-40B4-BE49-F238E27FC236}">
                  <a16:creationId xmlns:a16="http://schemas.microsoft.com/office/drawing/2014/main" id="{684CFBAC-E1E8-4402-8FEF-74DB1EE8B276}"/>
                </a:ext>
              </a:extLst>
            </p:cNvPr>
            <p:cNvSpPr/>
            <p:nvPr/>
          </p:nvSpPr>
          <p:spPr>
            <a:xfrm>
              <a:off x="8126959" y="1661147"/>
              <a:ext cx="502723" cy="502696"/>
            </a:xfrm>
            <a:custGeom>
              <a:avLst/>
              <a:gdLst>
                <a:gd name="connsiteX0" fmla="*/ 402735 w 502723"/>
                <a:gd name="connsiteY0" fmla="*/ 337374 h 502696"/>
                <a:gd name="connsiteX1" fmla="*/ 347829 w 502723"/>
                <a:gd name="connsiteY1" fmla="*/ 336370 h 502696"/>
                <a:gd name="connsiteX2" fmla="*/ 323485 w 502723"/>
                <a:gd name="connsiteY2" fmla="*/ 312034 h 502696"/>
                <a:gd name="connsiteX3" fmla="*/ 312034 w 502723"/>
                <a:gd name="connsiteY3" fmla="*/ 48940 h 502696"/>
                <a:gd name="connsiteX4" fmla="*/ 48940 w 502723"/>
                <a:gd name="connsiteY4" fmla="*/ 60391 h 502696"/>
                <a:gd name="connsiteX5" fmla="*/ 60391 w 502723"/>
                <a:gd name="connsiteY5" fmla="*/ 323485 h 502696"/>
                <a:gd name="connsiteX6" fmla="*/ 312034 w 502723"/>
                <a:gd name="connsiteY6" fmla="*/ 323485 h 502696"/>
                <a:gd name="connsiteX7" fmla="*/ 336329 w 502723"/>
                <a:gd name="connsiteY7" fmla="*/ 347780 h 502696"/>
                <a:gd name="connsiteX8" fmla="*/ 326878 w 502723"/>
                <a:gd name="connsiteY8" fmla="*/ 372205 h 502696"/>
                <a:gd name="connsiteX9" fmla="*/ 337350 w 502723"/>
                <a:gd name="connsiteY9" fmla="*/ 402549 h 502696"/>
                <a:gd name="connsiteX10" fmla="*/ 426657 w 502723"/>
                <a:gd name="connsiteY10" fmla="*/ 492002 h 502696"/>
                <a:gd name="connsiteX11" fmla="*/ 453357 w 502723"/>
                <a:gd name="connsiteY11" fmla="*/ 502692 h 502696"/>
                <a:gd name="connsiteX12" fmla="*/ 502498 w 502723"/>
                <a:gd name="connsiteY12" fmla="*/ 457204 h 502696"/>
                <a:gd name="connsiteX13" fmla="*/ 492027 w 502723"/>
                <a:gd name="connsiteY13" fmla="*/ 426852 h 502696"/>
                <a:gd name="connsiteX14" fmla="*/ 66527 w 502723"/>
                <a:gd name="connsiteY14" fmla="*/ 306600 h 502696"/>
                <a:gd name="connsiteX15" fmla="*/ 66530 w 502723"/>
                <a:gd name="connsiteY15" fmla="*/ 66530 h 502696"/>
                <a:gd name="connsiteX16" fmla="*/ 306600 w 502723"/>
                <a:gd name="connsiteY16" fmla="*/ 66531 h 502696"/>
                <a:gd name="connsiteX17" fmla="*/ 306600 w 502723"/>
                <a:gd name="connsiteY17" fmla="*/ 306600 h 502696"/>
                <a:gd name="connsiteX18" fmla="*/ 68149 w 502723"/>
                <a:gd name="connsiteY18" fmla="*/ 308214 h 502696"/>
                <a:gd name="connsiteX19" fmla="*/ 66527 w 502723"/>
                <a:gd name="connsiteY19" fmla="*/ 306592 h 502696"/>
                <a:gd name="connsiteX20" fmla="*/ 476300 w 502723"/>
                <a:gd name="connsiteY20" fmla="*/ 476389 h 502696"/>
                <a:gd name="connsiteX21" fmla="*/ 438124 w 502723"/>
                <a:gd name="connsiteY21" fmla="*/ 480567 h 502696"/>
                <a:gd name="connsiteX22" fmla="*/ 348833 w 502723"/>
                <a:gd name="connsiteY22" fmla="*/ 391114 h 502696"/>
                <a:gd name="connsiteX23" fmla="*/ 343035 w 502723"/>
                <a:gd name="connsiteY23" fmla="*/ 373605 h 502696"/>
                <a:gd name="connsiteX24" fmla="*/ 353101 w 502723"/>
                <a:gd name="connsiteY24" fmla="*/ 352987 h 502696"/>
                <a:gd name="connsiteX25" fmla="*/ 376011 w 502723"/>
                <a:gd name="connsiteY25" fmla="*/ 342856 h 502696"/>
                <a:gd name="connsiteX26" fmla="*/ 391268 w 502723"/>
                <a:gd name="connsiteY26" fmla="*/ 348825 h 502696"/>
                <a:gd name="connsiteX27" fmla="*/ 480559 w 502723"/>
                <a:gd name="connsiteY27" fmla="*/ 438254 h 502696"/>
                <a:gd name="connsiteX28" fmla="*/ 486358 w 502723"/>
                <a:gd name="connsiteY28" fmla="*/ 455771 h 502696"/>
                <a:gd name="connsiteX29" fmla="*/ 476292 w 502723"/>
                <a:gd name="connsiteY29" fmla="*/ 476381 h 50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02723" h="502696">
                  <a:moveTo>
                    <a:pt x="402735" y="337374"/>
                  </a:moveTo>
                  <a:cubicBezTo>
                    <a:pt x="387172" y="323578"/>
                    <a:pt x="363886" y="323152"/>
                    <a:pt x="347829" y="336370"/>
                  </a:cubicBezTo>
                  <a:lnTo>
                    <a:pt x="323485" y="312034"/>
                  </a:lnTo>
                  <a:cubicBezTo>
                    <a:pt x="392975" y="236221"/>
                    <a:pt x="387848" y="118430"/>
                    <a:pt x="312034" y="48940"/>
                  </a:cubicBezTo>
                  <a:cubicBezTo>
                    <a:pt x="236221" y="-20549"/>
                    <a:pt x="118430" y="-15422"/>
                    <a:pt x="48940" y="60391"/>
                  </a:cubicBezTo>
                  <a:cubicBezTo>
                    <a:pt x="-20549" y="136205"/>
                    <a:pt x="-15422" y="253996"/>
                    <a:pt x="60391" y="323485"/>
                  </a:cubicBezTo>
                  <a:cubicBezTo>
                    <a:pt x="131582" y="388738"/>
                    <a:pt x="240843" y="388738"/>
                    <a:pt x="312034" y="323485"/>
                  </a:cubicBezTo>
                  <a:lnTo>
                    <a:pt x="336329" y="347780"/>
                  </a:lnTo>
                  <a:cubicBezTo>
                    <a:pt x="330996" y="354899"/>
                    <a:pt x="327726" y="363350"/>
                    <a:pt x="326878" y="372205"/>
                  </a:cubicBezTo>
                  <a:cubicBezTo>
                    <a:pt x="325643" y="383378"/>
                    <a:pt x="329487" y="394515"/>
                    <a:pt x="337350" y="402549"/>
                  </a:cubicBezTo>
                  <a:lnTo>
                    <a:pt x="426657" y="492002"/>
                  </a:lnTo>
                  <a:cubicBezTo>
                    <a:pt x="433764" y="499001"/>
                    <a:pt x="443384" y="502852"/>
                    <a:pt x="453357" y="502692"/>
                  </a:cubicBezTo>
                  <a:cubicBezTo>
                    <a:pt x="478788" y="501904"/>
                    <a:pt x="499751" y="482499"/>
                    <a:pt x="502498" y="457204"/>
                  </a:cubicBezTo>
                  <a:cubicBezTo>
                    <a:pt x="503730" y="446029"/>
                    <a:pt x="499888" y="434890"/>
                    <a:pt x="492027" y="426852"/>
                  </a:cubicBezTo>
                  <a:close/>
                  <a:moveTo>
                    <a:pt x="66527" y="306600"/>
                  </a:moveTo>
                  <a:cubicBezTo>
                    <a:pt x="234" y="240306"/>
                    <a:pt x="235" y="132823"/>
                    <a:pt x="66530" y="66530"/>
                  </a:cubicBezTo>
                  <a:cubicBezTo>
                    <a:pt x="132824" y="236"/>
                    <a:pt x="240307" y="237"/>
                    <a:pt x="306600" y="66531"/>
                  </a:cubicBezTo>
                  <a:cubicBezTo>
                    <a:pt x="372893" y="132825"/>
                    <a:pt x="372893" y="240307"/>
                    <a:pt x="306600" y="306600"/>
                  </a:cubicBezTo>
                  <a:cubicBezTo>
                    <a:pt x="241200" y="372893"/>
                    <a:pt x="134442" y="373615"/>
                    <a:pt x="68149" y="308214"/>
                  </a:cubicBezTo>
                  <a:cubicBezTo>
                    <a:pt x="67605" y="307677"/>
                    <a:pt x="67064" y="307137"/>
                    <a:pt x="66527" y="306592"/>
                  </a:cubicBezTo>
                  <a:close/>
                  <a:moveTo>
                    <a:pt x="476300" y="476389"/>
                  </a:moveTo>
                  <a:cubicBezTo>
                    <a:pt x="464598" y="488058"/>
                    <a:pt x="447470" y="489937"/>
                    <a:pt x="438124" y="480567"/>
                  </a:cubicBezTo>
                  <a:lnTo>
                    <a:pt x="348833" y="391114"/>
                  </a:lnTo>
                  <a:cubicBezTo>
                    <a:pt x="344380" y="386438"/>
                    <a:pt x="342253" y="380015"/>
                    <a:pt x="343035" y="373605"/>
                  </a:cubicBezTo>
                  <a:cubicBezTo>
                    <a:pt x="343864" y="365764"/>
                    <a:pt x="347428" y="358464"/>
                    <a:pt x="353101" y="352987"/>
                  </a:cubicBezTo>
                  <a:cubicBezTo>
                    <a:pt x="359122" y="346748"/>
                    <a:pt x="367344" y="343112"/>
                    <a:pt x="376011" y="342856"/>
                  </a:cubicBezTo>
                  <a:cubicBezTo>
                    <a:pt x="381692" y="342714"/>
                    <a:pt x="387191" y="344865"/>
                    <a:pt x="391268" y="348825"/>
                  </a:cubicBezTo>
                  <a:lnTo>
                    <a:pt x="480559" y="438254"/>
                  </a:lnTo>
                  <a:cubicBezTo>
                    <a:pt x="485016" y="442932"/>
                    <a:pt x="487143" y="449358"/>
                    <a:pt x="486358" y="455771"/>
                  </a:cubicBezTo>
                  <a:cubicBezTo>
                    <a:pt x="485532" y="463611"/>
                    <a:pt x="481968" y="470909"/>
                    <a:pt x="476292" y="476381"/>
                  </a:cubicBezTo>
                  <a:close/>
                </a:path>
              </a:pathLst>
            </a:custGeom>
            <a:grpFill/>
            <a:ln w="8037" cap="flat">
              <a:noFill/>
              <a:prstDash val="solid"/>
              <a:miter/>
            </a:ln>
          </p:spPr>
          <p:txBody>
            <a:bodyPr rtlCol="0" anchor="ctr"/>
            <a:lstStyle/>
            <a:p>
              <a:endParaRPr lang="en-IN" sz="1400"/>
            </a:p>
          </p:txBody>
        </p:sp>
        <p:sp>
          <p:nvSpPr>
            <p:cNvPr id="74" name="Freeform: Shape 73">
              <a:extLst>
                <a:ext uri="{FF2B5EF4-FFF2-40B4-BE49-F238E27FC236}">
                  <a16:creationId xmlns:a16="http://schemas.microsoft.com/office/drawing/2014/main" id="{F5937C56-2093-4B23-8E9A-41C737A24BFD}"/>
                </a:ext>
              </a:extLst>
            </p:cNvPr>
            <p:cNvSpPr/>
            <p:nvPr/>
          </p:nvSpPr>
          <p:spPr>
            <a:xfrm>
              <a:off x="8232844" y="1734631"/>
              <a:ext cx="161965" cy="161965"/>
            </a:xfrm>
            <a:custGeom>
              <a:avLst/>
              <a:gdLst>
                <a:gd name="connsiteX0" fmla="*/ 80983 w 161965"/>
                <a:gd name="connsiteY0" fmla="*/ 161965 h 161965"/>
                <a:gd name="connsiteX1" fmla="*/ 161965 w 161965"/>
                <a:gd name="connsiteY1" fmla="*/ 80983 h 161965"/>
                <a:gd name="connsiteX2" fmla="*/ 80983 w 161965"/>
                <a:gd name="connsiteY2" fmla="*/ 0 h 161965"/>
                <a:gd name="connsiteX3" fmla="*/ 0 w 161965"/>
                <a:gd name="connsiteY3" fmla="*/ 80983 h 161965"/>
                <a:gd name="connsiteX4" fmla="*/ 80983 w 161965"/>
                <a:gd name="connsiteY4" fmla="*/ 161965 h 161965"/>
                <a:gd name="connsiteX5" fmla="*/ 80983 w 161965"/>
                <a:gd name="connsiteY5" fmla="*/ 16197 h 161965"/>
                <a:gd name="connsiteX6" fmla="*/ 145769 w 161965"/>
                <a:gd name="connsiteY6" fmla="*/ 80983 h 161965"/>
                <a:gd name="connsiteX7" fmla="*/ 80983 w 161965"/>
                <a:gd name="connsiteY7" fmla="*/ 145769 h 161965"/>
                <a:gd name="connsiteX8" fmla="*/ 16197 w 161965"/>
                <a:gd name="connsiteY8" fmla="*/ 80983 h 161965"/>
                <a:gd name="connsiteX9" fmla="*/ 80983 w 161965"/>
                <a:gd name="connsiteY9" fmla="*/ 16197 h 16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965" h="161965">
                  <a:moveTo>
                    <a:pt x="80983" y="161965"/>
                  </a:moveTo>
                  <a:cubicBezTo>
                    <a:pt x="125708" y="161965"/>
                    <a:pt x="161965" y="125708"/>
                    <a:pt x="161965" y="80983"/>
                  </a:cubicBezTo>
                  <a:cubicBezTo>
                    <a:pt x="161965" y="36258"/>
                    <a:pt x="125708" y="0"/>
                    <a:pt x="80983" y="0"/>
                  </a:cubicBezTo>
                  <a:cubicBezTo>
                    <a:pt x="36258" y="0"/>
                    <a:pt x="0" y="36258"/>
                    <a:pt x="0" y="80983"/>
                  </a:cubicBezTo>
                  <a:cubicBezTo>
                    <a:pt x="0" y="125708"/>
                    <a:pt x="36258" y="161965"/>
                    <a:pt x="80983" y="161965"/>
                  </a:cubicBezTo>
                  <a:close/>
                  <a:moveTo>
                    <a:pt x="80983" y="16197"/>
                  </a:moveTo>
                  <a:cubicBezTo>
                    <a:pt x="116763" y="16197"/>
                    <a:pt x="145769" y="45202"/>
                    <a:pt x="145769" y="80983"/>
                  </a:cubicBezTo>
                  <a:cubicBezTo>
                    <a:pt x="145769" y="116763"/>
                    <a:pt x="116763" y="145769"/>
                    <a:pt x="80983" y="145769"/>
                  </a:cubicBezTo>
                  <a:cubicBezTo>
                    <a:pt x="45202" y="145769"/>
                    <a:pt x="16197" y="116763"/>
                    <a:pt x="16197" y="80983"/>
                  </a:cubicBezTo>
                  <a:cubicBezTo>
                    <a:pt x="16228" y="45215"/>
                    <a:pt x="45215" y="16228"/>
                    <a:pt x="80983" y="16197"/>
                  </a:cubicBezTo>
                  <a:close/>
                </a:path>
              </a:pathLst>
            </a:custGeom>
            <a:grpFill/>
            <a:ln w="8037" cap="flat">
              <a:noFill/>
              <a:prstDash val="solid"/>
              <a:miter/>
            </a:ln>
          </p:spPr>
          <p:txBody>
            <a:bodyPr rtlCol="0" anchor="ctr"/>
            <a:lstStyle/>
            <a:p>
              <a:endParaRPr lang="en-IN" sz="1400"/>
            </a:p>
          </p:txBody>
        </p:sp>
        <p:sp>
          <p:nvSpPr>
            <p:cNvPr id="75" name="Freeform: Shape 74">
              <a:extLst>
                <a:ext uri="{FF2B5EF4-FFF2-40B4-BE49-F238E27FC236}">
                  <a16:creationId xmlns:a16="http://schemas.microsoft.com/office/drawing/2014/main" id="{6B669D8C-E236-41F4-8277-7F0147E80832}"/>
                </a:ext>
              </a:extLst>
            </p:cNvPr>
            <p:cNvSpPr/>
            <p:nvPr/>
          </p:nvSpPr>
          <p:spPr>
            <a:xfrm>
              <a:off x="8193162" y="1912793"/>
              <a:ext cx="241328" cy="42742"/>
            </a:xfrm>
            <a:custGeom>
              <a:avLst/>
              <a:gdLst>
                <a:gd name="connsiteX0" fmla="*/ 193144 w 241328"/>
                <a:gd name="connsiteY0" fmla="*/ 10973 h 42742"/>
                <a:gd name="connsiteX1" fmla="*/ 120664 w 241328"/>
                <a:gd name="connsiteY1" fmla="*/ 0 h 42742"/>
                <a:gd name="connsiteX2" fmla="*/ 0 w 241328"/>
                <a:gd name="connsiteY2" fmla="*/ 30142 h 42742"/>
                <a:gd name="connsiteX3" fmla="*/ 11087 w 241328"/>
                <a:gd name="connsiteY3" fmla="*/ 42743 h 42742"/>
                <a:gd name="connsiteX4" fmla="*/ 120664 w 241328"/>
                <a:gd name="connsiteY4" fmla="*/ 16197 h 42742"/>
                <a:gd name="connsiteX5" fmla="*/ 188593 w 241328"/>
                <a:gd name="connsiteY5" fmla="*/ 26514 h 42742"/>
                <a:gd name="connsiteX6" fmla="*/ 230282 w 241328"/>
                <a:gd name="connsiteY6" fmla="*/ 42014 h 42742"/>
                <a:gd name="connsiteX7" fmla="*/ 241329 w 241328"/>
                <a:gd name="connsiteY7" fmla="*/ 29348 h 42742"/>
                <a:gd name="connsiteX8" fmla="*/ 193144 w 241328"/>
                <a:gd name="connsiteY8" fmla="*/ 10973 h 4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328" h="42742">
                  <a:moveTo>
                    <a:pt x="193144" y="10973"/>
                  </a:moveTo>
                  <a:cubicBezTo>
                    <a:pt x="169659" y="3756"/>
                    <a:pt x="145234" y="58"/>
                    <a:pt x="120664" y="0"/>
                  </a:cubicBezTo>
                  <a:cubicBezTo>
                    <a:pt x="78668" y="698"/>
                    <a:pt x="37391" y="11010"/>
                    <a:pt x="0" y="30142"/>
                  </a:cubicBezTo>
                  <a:cubicBezTo>
                    <a:pt x="3467" y="34538"/>
                    <a:pt x="7168" y="38744"/>
                    <a:pt x="11087" y="42743"/>
                  </a:cubicBezTo>
                  <a:cubicBezTo>
                    <a:pt x="45205" y="25912"/>
                    <a:pt x="82627" y="16846"/>
                    <a:pt x="120664" y="16197"/>
                  </a:cubicBezTo>
                  <a:cubicBezTo>
                    <a:pt x="143693" y="16263"/>
                    <a:pt x="166583" y="19740"/>
                    <a:pt x="188593" y="26514"/>
                  </a:cubicBezTo>
                  <a:cubicBezTo>
                    <a:pt x="202879" y="30564"/>
                    <a:pt x="216820" y="35747"/>
                    <a:pt x="230282" y="42014"/>
                  </a:cubicBezTo>
                  <a:cubicBezTo>
                    <a:pt x="234191" y="37995"/>
                    <a:pt x="237879" y="33767"/>
                    <a:pt x="241329" y="29348"/>
                  </a:cubicBezTo>
                  <a:cubicBezTo>
                    <a:pt x="225845" y="21802"/>
                    <a:pt x="209720" y="15653"/>
                    <a:pt x="193144" y="10973"/>
                  </a:cubicBezTo>
                  <a:close/>
                </a:path>
              </a:pathLst>
            </a:custGeom>
            <a:grpFill/>
            <a:ln w="8037" cap="flat">
              <a:noFill/>
              <a:prstDash val="solid"/>
              <a:miter/>
            </a:ln>
          </p:spPr>
          <p:txBody>
            <a:bodyPr rtlCol="0" anchor="ctr"/>
            <a:lstStyle/>
            <a:p>
              <a:endParaRPr lang="en-IN" sz="1400"/>
            </a:p>
          </p:txBody>
        </p:sp>
        <p:sp>
          <p:nvSpPr>
            <p:cNvPr id="76" name="Freeform: Shape 75">
              <a:extLst>
                <a:ext uri="{FF2B5EF4-FFF2-40B4-BE49-F238E27FC236}">
                  <a16:creationId xmlns:a16="http://schemas.microsoft.com/office/drawing/2014/main" id="{282CB9AA-0A07-40F2-A814-378B7F74B006}"/>
                </a:ext>
              </a:extLst>
            </p:cNvPr>
            <p:cNvSpPr/>
            <p:nvPr/>
          </p:nvSpPr>
          <p:spPr>
            <a:xfrm>
              <a:off x="8465264" y="1687953"/>
              <a:ext cx="116218" cy="144310"/>
            </a:xfrm>
            <a:custGeom>
              <a:avLst/>
              <a:gdLst>
                <a:gd name="connsiteX0" fmla="*/ 42921 w 116218"/>
                <a:gd name="connsiteY0" fmla="*/ 16285 h 144310"/>
                <a:gd name="connsiteX1" fmla="*/ 99380 w 116218"/>
                <a:gd name="connsiteY1" fmla="*/ 73200 h 144310"/>
                <a:gd name="connsiteX2" fmla="*/ 56145 w 116218"/>
                <a:gd name="connsiteY2" fmla="*/ 128042 h 144310"/>
                <a:gd name="connsiteX3" fmla="*/ 57895 w 116218"/>
                <a:gd name="connsiteY3" fmla="*/ 144311 h 144310"/>
                <a:gd name="connsiteX4" fmla="*/ 114732 w 116218"/>
                <a:gd name="connsiteY4" fmla="*/ 58323 h 144310"/>
                <a:gd name="connsiteX5" fmla="*/ 28745 w 116218"/>
                <a:gd name="connsiteY5" fmla="*/ 1487 h 144310"/>
                <a:gd name="connsiteX6" fmla="*/ 0 w 116218"/>
                <a:gd name="connsiteY6" fmla="*/ 14285 h 144310"/>
                <a:gd name="connsiteX7" fmla="*/ 10803 w 116218"/>
                <a:gd name="connsiteY7" fmla="*/ 26352 h 144310"/>
                <a:gd name="connsiteX8" fmla="*/ 42921 w 116218"/>
                <a:gd name="connsiteY8" fmla="*/ 16285 h 14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218" h="144310">
                  <a:moveTo>
                    <a:pt x="42921" y="16285"/>
                  </a:moveTo>
                  <a:cubicBezTo>
                    <a:pt x="74229" y="16411"/>
                    <a:pt x="99507" y="41893"/>
                    <a:pt x="99380" y="73200"/>
                  </a:cubicBezTo>
                  <a:cubicBezTo>
                    <a:pt x="99276" y="99242"/>
                    <a:pt x="81443" y="121862"/>
                    <a:pt x="56145" y="128042"/>
                  </a:cubicBezTo>
                  <a:cubicBezTo>
                    <a:pt x="56955" y="133411"/>
                    <a:pt x="57498" y="138845"/>
                    <a:pt x="57895" y="144311"/>
                  </a:cubicBezTo>
                  <a:cubicBezTo>
                    <a:pt x="97335" y="136261"/>
                    <a:pt x="122781" y="97764"/>
                    <a:pt x="114732" y="58323"/>
                  </a:cubicBezTo>
                  <a:cubicBezTo>
                    <a:pt x="106683" y="18884"/>
                    <a:pt x="68185" y="-6563"/>
                    <a:pt x="28745" y="1487"/>
                  </a:cubicBezTo>
                  <a:cubicBezTo>
                    <a:pt x="18346" y="3609"/>
                    <a:pt x="8536" y="7977"/>
                    <a:pt x="0" y="14285"/>
                  </a:cubicBezTo>
                  <a:cubicBezTo>
                    <a:pt x="3758" y="18197"/>
                    <a:pt x="7386" y="22205"/>
                    <a:pt x="10803" y="26352"/>
                  </a:cubicBezTo>
                  <a:cubicBezTo>
                    <a:pt x="20228" y="19791"/>
                    <a:pt x="31438" y="16278"/>
                    <a:pt x="42921" y="16285"/>
                  </a:cubicBezTo>
                  <a:close/>
                </a:path>
              </a:pathLst>
            </a:custGeom>
            <a:grpFill/>
            <a:ln w="8037" cap="flat">
              <a:noFill/>
              <a:prstDash val="solid"/>
              <a:miter/>
            </a:ln>
          </p:spPr>
          <p:txBody>
            <a:bodyPr rtlCol="0" anchor="ctr"/>
            <a:lstStyle/>
            <a:p>
              <a:endParaRPr lang="en-IN" sz="1400"/>
            </a:p>
          </p:txBody>
        </p:sp>
        <p:sp>
          <p:nvSpPr>
            <p:cNvPr id="77" name="Freeform: Shape 76">
              <a:extLst>
                <a:ext uri="{FF2B5EF4-FFF2-40B4-BE49-F238E27FC236}">
                  <a16:creationId xmlns:a16="http://schemas.microsoft.com/office/drawing/2014/main" id="{8D5C0601-1620-465B-B4B6-C7634E24FAEF}"/>
                </a:ext>
              </a:extLst>
            </p:cNvPr>
            <p:cNvSpPr/>
            <p:nvPr/>
          </p:nvSpPr>
          <p:spPr>
            <a:xfrm>
              <a:off x="8522244" y="1856728"/>
              <a:ext cx="131710" cy="145145"/>
            </a:xfrm>
            <a:custGeom>
              <a:avLst/>
              <a:gdLst>
                <a:gd name="connsiteX0" fmla="*/ 114971 w 131710"/>
                <a:gd name="connsiteY0" fmla="*/ 42516 h 145145"/>
                <a:gd name="connsiteX1" fmla="*/ 45059 w 131710"/>
                <a:gd name="connsiteY1" fmla="*/ 8325 h 145145"/>
                <a:gd name="connsiteX2" fmla="*/ 1328 w 131710"/>
                <a:gd name="connsiteY2" fmla="*/ 0 h 145145"/>
                <a:gd name="connsiteX3" fmla="*/ 0 w 131710"/>
                <a:gd name="connsiteY3" fmla="*/ 16140 h 145145"/>
                <a:gd name="connsiteX4" fmla="*/ 40491 w 131710"/>
                <a:gd name="connsiteY4" fmla="*/ 23866 h 145145"/>
                <a:gd name="connsiteX5" fmla="*/ 104767 w 131710"/>
                <a:gd name="connsiteY5" fmla="*/ 55109 h 145145"/>
                <a:gd name="connsiteX6" fmla="*/ 115514 w 131710"/>
                <a:gd name="connsiteY6" fmla="*/ 76310 h 145145"/>
                <a:gd name="connsiteX7" fmla="*/ 115514 w 131710"/>
                <a:gd name="connsiteY7" fmla="*/ 145145 h 145145"/>
                <a:gd name="connsiteX8" fmla="*/ 131710 w 131710"/>
                <a:gd name="connsiteY8" fmla="*/ 145145 h 145145"/>
                <a:gd name="connsiteX9" fmla="*/ 131710 w 131710"/>
                <a:gd name="connsiteY9" fmla="*/ 76310 h 145145"/>
                <a:gd name="connsiteX10" fmla="*/ 114971 w 131710"/>
                <a:gd name="connsiteY10" fmla="*/ 42516 h 145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1710" h="145145">
                  <a:moveTo>
                    <a:pt x="114971" y="42516"/>
                  </a:moveTo>
                  <a:cubicBezTo>
                    <a:pt x="94215" y="26515"/>
                    <a:pt x="70432" y="14884"/>
                    <a:pt x="45059" y="8325"/>
                  </a:cubicBezTo>
                  <a:cubicBezTo>
                    <a:pt x="30823" y="3989"/>
                    <a:pt x="16162" y="1199"/>
                    <a:pt x="1328" y="0"/>
                  </a:cubicBezTo>
                  <a:cubicBezTo>
                    <a:pt x="1101" y="5426"/>
                    <a:pt x="640" y="10803"/>
                    <a:pt x="0" y="16140"/>
                  </a:cubicBezTo>
                  <a:cubicBezTo>
                    <a:pt x="13735" y="17258"/>
                    <a:pt x="27310" y="19848"/>
                    <a:pt x="40491" y="23866"/>
                  </a:cubicBezTo>
                  <a:cubicBezTo>
                    <a:pt x="63805" y="29838"/>
                    <a:pt x="85668" y="40465"/>
                    <a:pt x="104767" y="55109"/>
                  </a:cubicBezTo>
                  <a:cubicBezTo>
                    <a:pt x="111352" y="60203"/>
                    <a:pt x="115298" y="67987"/>
                    <a:pt x="115514" y="76310"/>
                  </a:cubicBezTo>
                  <a:lnTo>
                    <a:pt x="115514" y="145145"/>
                  </a:lnTo>
                  <a:lnTo>
                    <a:pt x="131710" y="145145"/>
                  </a:lnTo>
                  <a:lnTo>
                    <a:pt x="131710" y="76310"/>
                  </a:lnTo>
                  <a:cubicBezTo>
                    <a:pt x="131487" y="63103"/>
                    <a:pt x="125342" y="50696"/>
                    <a:pt x="114971" y="42516"/>
                  </a:cubicBezTo>
                  <a:close/>
                </a:path>
              </a:pathLst>
            </a:custGeom>
            <a:grpFill/>
            <a:ln w="8037" cap="flat">
              <a:noFill/>
              <a:prstDash val="solid"/>
              <a:miter/>
            </a:ln>
          </p:spPr>
          <p:txBody>
            <a:bodyPr rtlCol="0" anchor="ctr"/>
            <a:lstStyle/>
            <a:p>
              <a:endParaRPr lang="en-IN" sz="1400"/>
            </a:p>
          </p:txBody>
        </p:sp>
        <p:sp>
          <p:nvSpPr>
            <p:cNvPr id="78" name="Freeform: Shape 77">
              <a:extLst>
                <a:ext uri="{FF2B5EF4-FFF2-40B4-BE49-F238E27FC236}">
                  <a16:creationId xmlns:a16="http://schemas.microsoft.com/office/drawing/2014/main" id="{E4AD10AB-E1A6-413B-A50A-A47575FC4FDF}"/>
                </a:ext>
              </a:extLst>
            </p:cNvPr>
            <p:cNvSpPr/>
            <p:nvPr/>
          </p:nvSpPr>
          <p:spPr>
            <a:xfrm>
              <a:off x="8046595" y="1688178"/>
              <a:ext cx="115461" cy="143955"/>
            </a:xfrm>
            <a:custGeom>
              <a:avLst/>
              <a:gdLst>
                <a:gd name="connsiteX0" fmla="*/ 72873 w 115461"/>
                <a:gd name="connsiteY0" fmla="*/ 16060 h 143955"/>
                <a:gd name="connsiteX1" fmla="*/ 104618 w 115461"/>
                <a:gd name="connsiteY1" fmla="*/ 25875 h 143955"/>
                <a:gd name="connsiteX2" fmla="*/ 115462 w 115461"/>
                <a:gd name="connsiteY2" fmla="*/ 13801 h 143955"/>
                <a:gd name="connsiteX3" fmla="*/ 13800 w 115461"/>
                <a:gd name="connsiteY3" fmla="*/ 30172 h 143955"/>
                <a:gd name="connsiteX4" fmla="*/ 30172 w 115461"/>
                <a:gd name="connsiteY4" fmla="*/ 131834 h 143955"/>
                <a:gd name="connsiteX5" fmla="*/ 57300 w 115461"/>
                <a:gd name="connsiteY5" fmla="*/ 143956 h 143955"/>
                <a:gd name="connsiteX6" fmla="*/ 59065 w 115461"/>
                <a:gd name="connsiteY6" fmla="*/ 127695 h 143955"/>
                <a:gd name="connsiteX7" fmla="*/ 18060 w 115461"/>
                <a:gd name="connsiteY7" fmla="*/ 58807 h 143955"/>
                <a:gd name="connsiteX8" fmla="*/ 72873 w 115461"/>
                <a:gd name="connsiteY8" fmla="*/ 16060 h 143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61" h="143955">
                  <a:moveTo>
                    <a:pt x="72873" y="16060"/>
                  </a:moveTo>
                  <a:cubicBezTo>
                    <a:pt x="84201" y="16058"/>
                    <a:pt x="95267" y="19480"/>
                    <a:pt x="104618" y="25875"/>
                  </a:cubicBezTo>
                  <a:cubicBezTo>
                    <a:pt x="108044" y="21721"/>
                    <a:pt x="111688" y="17712"/>
                    <a:pt x="115462" y="13801"/>
                  </a:cubicBezTo>
                  <a:cubicBezTo>
                    <a:pt x="82868" y="-9752"/>
                    <a:pt x="37352" y="-2422"/>
                    <a:pt x="13800" y="30172"/>
                  </a:cubicBezTo>
                  <a:cubicBezTo>
                    <a:pt x="-9751" y="62766"/>
                    <a:pt x="-2422" y="108281"/>
                    <a:pt x="30172" y="131834"/>
                  </a:cubicBezTo>
                  <a:cubicBezTo>
                    <a:pt x="38285" y="137696"/>
                    <a:pt x="47520" y="141823"/>
                    <a:pt x="57300" y="143956"/>
                  </a:cubicBezTo>
                  <a:cubicBezTo>
                    <a:pt x="57697" y="138498"/>
                    <a:pt x="58255" y="133072"/>
                    <a:pt x="59065" y="127695"/>
                  </a:cubicBezTo>
                  <a:cubicBezTo>
                    <a:pt x="28719" y="119996"/>
                    <a:pt x="10360" y="89153"/>
                    <a:pt x="18060" y="58807"/>
                  </a:cubicBezTo>
                  <a:cubicBezTo>
                    <a:pt x="24426" y="33713"/>
                    <a:pt x="46984" y="16121"/>
                    <a:pt x="72873" y="16060"/>
                  </a:cubicBezTo>
                  <a:close/>
                </a:path>
              </a:pathLst>
            </a:custGeom>
            <a:grpFill/>
            <a:ln w="8037" cap="flat">
              <a:noFill/>
              <a:prstDash val="solid"/>
              <a:miter/>
            </a:ln>
          </p:spPr>
          <p:txBody>
            <a:bodyPr rtlCol="0" anchor="ctr"/>
            <a:lstStyle/>
            <a:p>
              <a:endParaRPr lang="en-IN" sz="1400"/>
            </a:p>
          </p:txBody>
        </p:sp>
        <p:sp>
          <p:nvSpPr>
            <p:cNvPr id="79" name="Freeform: Shape 78">
              <a:extLst>
                <a:ext uri="{FF2B5EF4-FFF2-40B4-BE49-F238E27FC236}">
                  <a16:creationId xmlns:a16="http://schemas.microsoft.com/office/drawing/2014/main" id="{92B9C598-85D7-4617-992F-5540481080DB}"/>
                </a:ext>
              </a:extLst>
            </p:cNvPr>
            <p:cNvSpPr/>
            <p:nvPr/>
          </p:nvSpPr>
          <p:spPr>
            <a:xfrm>
              <a:off x="7973699" y="1856931"/>
              <a:ext cx="131135" cy="144942"/>
            </a:xfrm>
            <a:custGeom>
              <a:avLst/>
              <a:gdLst>
                <a:gd name="connsiteX0" fmla="*/ 86749 w 131135"/>
                <a:gd name="connsiteY0" fmla="*/ 8082 h 144942"/>
                <a:gd name="connsiteX1" fmla="*/ 16812 w 131135"/>
                <a:gd name="connsiteY1" fmla="*/ 42257 h 144942"/>
                <a:gd name="connsiteX2" fmla="*/ 0 w 131135"/>
                <a:gd name="connsiteY2" fmla="*/ 76108 h 144942"/>
                <a:gd name="connsiteX3" fmla="*/ 0 w 131135"/>
                <a:gd name="connsiteY3" fmla="*/ 144943 h 144942"/>
                <a:gd name="connsiteX4" fmla="*/ 16197 w 131135"/>
                <a:gd name="connsiteY4" fmla="*/ 144943 h 144942"/>
                <a:gd name="connsiteX5" fmla="*/ 16197 w 131135"/>
                <a:gd name="connsiteY5" fmla="*/ 76108 h 144942"/>
                <a:gd name="connsiteX6" fmla="*/ 26635 w 131135"/>
                <a:gd name="connsiteY6" fmla="*/ 55133 h 144942"/>
                <a:gd name="connsiteX7" fmla="*/ 91106 w 131135"/>
                <a:gd name="connsiteY7" fmla="*/ 23696 h 144942"/>
                <a:gd name="connsiteX8" fmla="*/ 131135 w 131135"/>
                <a:gd name="connsiteY8" fmla="*/ 16132 h 144942"/>
                <a:gd name="connsiteX9" fmla="*/ 129791 w 131135"/>
                <a:gd name="connsiteY9" fmla="*/ 0 h 144942"/>
                <a:gd name="connsiteX10" fmla="*/ 86749 w 131135"/>
                <a:gd name="connsiteY10" fmla="*/ 8082 h 14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1135" h="144942">
                  <a:moveTo>
                    <a:pt x="86749" y="8082"/>
                  </a:moveTo>
                  <a:cubicBezTo>
                    <a:pt x="61675" y="15444"/>
                    <a:pt x="38028" y="26999"/>
                    <a:pt x="16812" y="42257"/>
                  </a:cubicBezTo>
                  <a:cubicBezTo>
                    <a:pt x="6404" y="50439"/>
                    <a:pt x="230" y="62870"/>
                    <a:pt x="0" y="76108"/>
                  </a:cubicBezTo>
                  <a:lnTo>
                    <a:pt x="0" y="144943"/>
                  </a:lnTo>
                  <a:lnTo>
                    <a:pt x="16197" y="144943"/>
                  </a:lnTo>
                  <a:lnTo>
                    <a:pt x="16197" y="76108"/>
                  </a:lnTo>
                  <a:cubicBezTo>
                    <a:pt x="16380" y="67910"/>
                    <a:pt x="20206" y="60222"/>
                    <a:pt x="26635" y="55133"/>
                  </a:cubicBezTo>
                  <a:cubicBezTo>
                    <a:pt x="46205" y="41104"/>
                    <a:pt x="68000" y="30475"/>
                    <a:pt x="91106" y="23696"/>
                  </a:cubicBezTo>
                  <a:cubicBezTo>
                    <a:pt x="104203" y="20014"/>
                    <a:pt x="117597" y="17483"/>
                    <a:pt x="131135" y="16132"/>
                  </a:cubicBezTo>
                  <a:cubicBezTo>
                    <a:pt x="130496" y="10795"/>
                    <a:pt x="130026" y="5418"/>
                    <a:pt x="129791" y="0"/>
                  </a:cubicBezTo>
                  <a:cubicBezTo>
                    <a:pt x="115234" y="1429"/>
                    <a:pt x="100832" y="4134"/>
                    <a:pt x="86749" y="8082"/>
                  </a:cubicBezTo>
                  <a:close/>
                </a:path>
              </a:pathLst>
            </a:custGeom>
            <a:grpFill/>
            <a:ln w="8037" cap="flat">
              <a:noFill/>
              <a:prstDash val="solid"/>
              <a:miter/>
            </a:ln>
          </p:spPr>
          <p:txBody>
            <a:bodyPr rtlCol="0" anchor="ctr"/>
            <a:lstStyle/>
            <a:p>
              <a:endParaRPr lang="en-IN" sz="1400"/>
            </a:p>
          </p:txBody>
        </p:sp>
        <p:sp>
          <p:nvSpPr>
            <p:cNvPr id="80" name="Freeform: Shape 79">
              <a:extLst>
                <a:ext uri="{FF2B5EF4-FFF2-40B4-BE49-F238E27FC236}">
                  <a16:creationId xmlns:a16="http://schemas.microsoft.com/office/drawing/2014/main" id="{0FD47038-DB3C-4868-9843-625E2198D9BD}"/>
                </a:ext>
              </a:extLst>
            </p:cNvPr>
            <p:cNvSpPr/>
            <p:nvPr/>
          </p:nvSpPr>
          <p:spPr>
            <a:xfrm>
              <a:off x="8168058" y="2012377"/>
              <a:ext cx="28254" cy="84691"/>
            </a:xfrm>
            <a:custGeom>
              <a:avLst/>
              <a:gdLst>
                <a:gd name="connsiteX0" fmla="*/ 0 w 28254"/>
                <a:gd name="connsiteY0" fmla="*/ 32053 h 84691"/>
                <a:gd name="connsiteX1" fmla="*/ 0 w 28254"/>
                <a:gd name="connsiteY1" fmla="*/ 84692 h 84691"/>
                <a:gd name="connsiteX2" fmla="*/ 16197 w 28254"/>
                <a:gd name="connsiteY2" fmla="*/ 84692 h 84691"/>
                <a:gd name="connsiteX3" fmla="*/ 16197 w 28254"/>
                <a:gd name="connsiteY3" fmla="*/ 32053 h 84691"/>
                <a:gd name="connsiteX4" fmla="*/ 26635 w 28254"/>
                <a:gd name="connsiteY4" fmla="*/ 11062 h 84691"/>
                <a:gd name="connsiteX5" fmla="*/ 28255 w 28254"/>
                <a:gd name="connsiteY5" fmla="*/ 9953 h 84691"/>
                <a:gd name="connsiteX6" fmla="*/ 14747 w 28254"/>
                <a:gd name="connsiteY6" fmla="*/ 0 h 84691"/>
                <a:gd name="connsiteX7" fmla="*/ 0 w 28254"/>
                <a:gd name="connsiteY7" fmla="*/ 32053 h 84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54" h="84691">
                  <a:moveTo>
                    <a:pt x="0" y="32053"/>
                  </a:moveTo>
                  <a:lnTo>
                    <a:pt x="0" y="84692"/>
                  </a:lnTo>
                  <a:lnTo>
                    <a:pt x="16197" y="84692"/>
                  </a:lnTo>
                  <a:lnTo>
                    <a:pt x="16197" y="32053"/>
                  </a:lnTo>
                  <a:cubicBezTo>
                    <a:pt x="16375" y="23850"/>
                    <a:pt x="20202" y="16154"/>
                    <a:pt x="26635" y="11062"/>
                  </a:cubicBezTo>
                  <a:cubicBezTo>
                    <a:pt x="27162" y="10674"/>
                    <a:pt x="27761" y="10333"/>
                    <a:pt x="28255" y="9953"/>
                  </a:cubicBezTo>
                  <a:cubicBezTo>
                    <a:pt x="23631" y="6835"/>
                    <a:pt x="19136" y="3474"/>
                    <a:pt x="14747" y="0"/>
                  </a:cubicBezTo>
                  <a:cubicBezTo>
                    <a:pt x="5548" y="8140"/>
                    <a:pt x="196" y="19772"/>
                    <a:pt x="0" y="32053"/>
                  </a:cubicBezTo>
                  <a:close/>
                </a:path>
              </a:pathLst>
            </a:custGeom>
            <a:grpFill/>
            <a:ln w="8037" cap="flat">
              <a:noFill/>
              <a:prstDash val="solid"/>
              <a:miter/>
            </a:ln>
          </p:spPr>
          <p:txBody>
            <a:bodyPr rtlCol="0" anchor="ctr"/>
            <a:lstStyle/>
            <a:p>
              <a:endParaRPr lang="en-IN" sz="1400"/>
            </a:p>
          </p:txBody>
        </p:sp>
      </p:grpSp>
      <p:grpSp>
        <p:nvGrpSpPr>
          <p:cNvPr id="81" name="Group 80">
            <a:extLst>
              <a:ext uri="{FF2B5EF4-FFF2-40B4-BE49-F238E27FC236}">
                <a16:creationId xmlns:a16="http://schemas.microsoft.com/office/drawing/2014/main" id="{BB939571-E37A-4311-87FB-58AF04F1C8F8}"/>
              </a:ext>
            </a:extLst>
          </p:cNvPr>
          <p:cNvGrpSpPr/>
          <p:nvPr/>
        </p:nvGrpSpPr>
        <p:grpSpPr>
          <a:xfrm>
            <a:off x="8124413" y="1073264"/>
            <a:ext cx="647861" cy="550683"/>
            <a:chOff x="10195948" y="1629353"/>
            <a:chExt cx="647861" cy="550682"/>
          </a:xfrm>
          <a:solidFill>
            <a:schemeClr val="accent1"/>
          </a:solidFill>
        </p:grpSpPr>
        <p:sp>
          <p:nvSpPr>
            <p:cNvPr id="82" name="Freeform: Shape 81">
              <a:extLst>
                <a:ext uri="{FF2B5EF4-FFF2-40B4-BE49-F238E27FC236}">
                  <a16:creationId xmlns:a16="http://schemas.microsoft.com/office/drawing/2014/main" id="{27EADB86-784D-4BA3-BD83-1FCC85AB0210}"/>
                </a:ext>
              </a:extLst>
            </p:cNvPr>
            <p:cNvSpPr/>
            <p:nvPr/>
          </p:nvSpPr>
          <p:spPr>
            <a:xfrm>
              <a:off x="10268832" y="1767024"/>
              <a:ext cx="502092" cy="275341"/>
            </a:xfrm>
            <a:custGeom>
              <a:avLst/>
              <a:gdLst>
                <a:gd name="connsiteX0" fmla="*/ 16197 w 502092"/>
                <a:gd name="connsiteY0" fmla="*/ 145769 h 275341"/>
                <a:gd name="connsiteX1" fmla="*/ 242948 w 502092"/>
                <a:gd name="connsiteY1" fmla="*/ 145769 h 275341"/>
                <a:gd name="connsiteX2" fmla="*/ 242948 w 502092"/>
                <a:gd name="connsiteY2" fmla="*/ 275341 h 275341"/>
                <a:gd name="connsiteX3" fmla="*/ 259145 w 502092"/>
                <a:gd name="connsiteY3" fmla="*/ 275341 h 275341"/>
                <a:gd name="connsiteX4" fmla="*/ 259145 w 502092"/>
                <a:gd name="connsiteY4" fmla="*/ 145769 h 275341"/>
                <a:gd name="connsiteX5" fmla="*/ 485896 w 502092"/>
                <a:gd name="connsiteY5" fmla="*/ 145769 h 275341"/>
                <a:gd name="connsiteX6" fmla="*/ 485896 w 502092"/>
                <a:gd name="connsiteY6" fmla="*/ 275341 h 275341"/>
                <a:gd name="connsiteX7" fmla="*/ 502093 w 502092"/>
                <a:gd name="connsiteY7" fmla="*/ 275341 h 275341"/>
                <a:gd name="connsiteX8" fmla="*/ 502093 w 502092"/>
                <a:gd name="connsiteY8" fmla="*/ 129572 h 275341"/>
                <a:gd name="connsiteX9" fmla="*/ 259145 w 502092"/>
                <a:gd name="connsiteY9" fmla="*/ 129572 h 275341"/>
                <a:gd name="connsiteX10" fmla="*/ 259145 w 502092"/>
                <a:gd name="connsiteY10" fmla="*/ 0 h 275341"/>
                <a:gd name="connsiteX11" fmla="*/ 242948 w 502092"/>
                <a:gd name="connsiteY11" fmla="*/ 0 h 275341"/>
                <a:gd name="connsiteX12" fmla="*/ 242948 w 502092"/>
                <a:gd name="connsiteY12" fmla="*/ 129572 h 275341"/>
                <a:gd name="connsiteX13" fmla="*/ 0 w 502092"/>
                <a:gd name="connsiteY13" fmla="*/ 129572 h 275341"/>
                <a:gd name="connsiteX14" fmla="*/ 0 w 502092"/>
                <a:gd name="connsiteY14" fmla="*/ 275341 h 275341"/>
                <a:gd name="connsiteX15" fmla="*/ 16197 w 502092"/>
                <a:gd name="connsiteY15" fmla="*/ 275341 h 275341"/>
                <a:gd name="connsiteX16" fmla="*/ 16197 w 502092"/>
                <a:gd name="connsiteY16" fmla="*/ 145769 h 275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2092" h="275341">
                  <a:moveTo>
                    <a:pt x="16197" y="145769"/>
                  </a:moveTo>
                  <a:lnTo>
                    <a:pt x="242948" y="145769"/>
                  </a:lnTo>
                  <a:lnTo>
                    <a:pt x="242948" y="275341"/>
                  </a:lnTo>
                  <a:lnTo>
                    <a:pt x="259145" y="275341"/>
                  </a:lnTo>
                  <a:lnTo>
                    <a:pt x="259145" y="145769"/>
                  </a:lnTo>
                  <a:lnTo>
                    <a:pt x="485896" y="145769"/>
                  </a:lnTo>
                  <a:lnTo>
                    <a:pt x="485896" y="275341"/>
                  </a:lnTo>
                  <a:lnTo>
                    <a:pt x="502093" y="275341"/>
                  </a:lnTo>
                  <a:lnTo>
                    <a:pt x="502093" y="129572"/>
                  </a:lnTo>
                  <a:lnTo>
                    <a:pt x="259145" y="129572"/>
                  </a:lnTo>
                  <a:lnTo>
                    <a:pt x="259145" y="0"/>
                  </a:lnTo>
                  <a:lnTo>
                    <a:pt x="242948" y="0"/>
                  </a:lnTo>
                  <a:lnTo>
                    <a:pt x="242948" y="129572"/>
                  </a:lnTo>
                  <a:lnTo>
                    <a:pt x="0" y="129572"/>
                  </a:lnTo>
                  <a:lnTo>
                    <a:pt x="0" y="275341"/>
                  </a:lnTo>
                  <a:lnTo>
                    <a:pt x="16197" y="275341"/>
                  </a:lnTo>
                  <a:lnTo>
                    <a:pt x="16197" y="145769"/>
                  </a:lnTo>
                  <a:close/>
                </a:path>
              </a:pathLst>
            </a:custGeom>
            <a:grpFill/>
            <a:ln w="8037" cap="flat">
              <a:noFill/>
              <a:prstDash val="solid"/>
              <a:miter/>
            </a:ln>
          </p:spPr>
          <p:txBody>
            <a:bodyPr rtlCol="0" anchor="ctr"/>
            <a:lstStyle/>
            <a:p>
              <a:endParaRPr lang="en-IN" sz="1400"/>
            </a:p>
          </p:txBody>
        </p:sp>
        <p:sp>
          <p:nvSpPr>
            <p:cNvPr id="83" name="Freeform: Shape 82">
              <a:extLst>
                <a:ext uri="{FF2B5EF4-FFF2-40B4-BE49-F238E27FC236}">
                  <a16:creationId xmlns:a16="http://schemas.microsoft.com/office/drawing/2014/main" id="{A964B563-588B-45A5-B53E-6E849D152C1D}"/>
                </a:ext>
              </a:extLst>
            </p:cNvPr>
            <p:cNvSpPr/>
            <p:nvPr/>
          </p:nvSpPr>
          <p:spPr>
            <a:xfrm>
              <a:off x="10438896" y="1629353"/>
              <a:ext cx="161965" cy="113375"/>
            </a:xfrm>
            <a:custGeom>
              <a:avLst/>
              <a:gdLst>
                <a:gd name="connsiteX0" fmla="*/ 161965 w 161965"/>
                <a:gd name="connsiteY0" fmla="*/ 0 h 113375"/>
                <a:gd name="connsiteX1" fmla="*/ 0 w 161965"/>
                <a:gd name="connsiteY1" fmla="*/ 0 h 113375"/>
                <a:gd name="connsiteX2" fmla="*/ 0 w 161965"/>
                <a:gd name="connsiteY2" fmla="*/ 113376 h 113375"/>
                <a:gd name="connsiteX3" fmla="*/ 161965 w 161965"/>
                <a:gd name="connsiteY3" fmla="*/ 113376 h 113375"/>
                <a:gd name="connsiteX4" fmla="*/ 145769 w 161965"/>
                <a:gd name="connsiteY4" fmla="*/ 97179 h 113375"/>
                <a:gd name="connsiteX5" fmla="*/ 16197 w 161965"/>
                <a:gd name="connsiteY5" fmla="*/ 97179 h 113375"/>
                <a:gd name="connsiteX6" fmla="*/ 16197 w 161965"/>
                <a:gd name="connsiteY6" fmla="*/ 16197 h 113375"/>
                <a:gd name="connsiteX7" fmla="*/ 145769 w 161965"/>
                <a:gd name="connsiteY7" fmla="*/ 16197 h 11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965" h="113375">
                  <a:moveTo>
                    <a:pt x="161965" y="0"/>
                  </a:moveTo>
                  <a:lnTo>
                    <a:pt x="0" y="0"/>
                  </a:lnTo>
                  <a:lnTo>
                    <a:pt x="0" y="113376"/>
                  </a:lnTo>
                  <a:lnTo>
                    <a:pt x="161965" y="113376"/>
                  </a:lnTo>
                  <a:close/>
                  <a:moveTo>
                    <a:pt x="145769" y="97179"/>
                  </a:moveTo>
                  <a:lnTo>
                    <a:pt x="16197" y="97179"/>
                  </a:lnTo>
                  <a:lnTo>
                    <a:pt x="16197" y="16197"/>
                  </a:lnTo>
                  <a:lnTo>
                    <a:pt x="145769" y="16197"/>
                  </a:lnTo>
                  <a:close/>
                </a:path>
              </a:pathLst>
            </a:custGeom>
            <a:grpFill/>
            <a:ln w="8037" cap="flat">
              <a:noFill/>
              <a:prstDash val="solid"/>
              <a:miter/>
            </a:ln>
          </p:spPr>
          <p:txBody>
            <a:bodyPr rtlCol="0" anchor="ctr"/>
            <a:lstStyle/>
            <a:p>
              <a:endParaRPr lang="en-IN" sz="1400"/>
            </a:p>
          </p:txBody>
        </p:sp>
        <p:sp>
          <p:nvSpPr>
            <p:cNvPr id="84" name="Freeform: Shape 83">
              <a:extLst>
                <a:ext uri="{FF2B5EF4-FFF2-40B4-BE49-F238E27FC236}">
                  <a16:creationId xmlns:a16="http://schemas.microsoft.com/office/drawing/2014/main" id="{7B8A5CBA-A508-4EC5-B8FA-05A263D298BE}"/>
                </a:ext>
              </a:extLst>
            </p:cNvPr>
            <p:cNvSpPr/>
            <p:nvPr/>
          </p:nvSpPr>
          <p:spPr>
            <a:xfrm>
              <a:off x="10438896" y="2066660"/>
              <a:ext cx="161965" cy="113375"/>
            </a:xfrm>
            <a:custGeom>
              <a:avLst/>
              <a:gdLst>
                <a:gd name="connsiteX0" fmla="*/ 0 w 161965"/>
                <a:gd name="connsiteY0" fmla="*/ 0 h 113375"/>
                <a:gd name="connsiteX1" fmla="*/ 0 w 161965"/>
                <a:gd name="connsiteY1" fmla="*/ 113376 h 113375"/>
                <a:gd name="connsiteX2" fmla="*/ 161965 w 161965"/>
                <a:gd name="connsiteY2" fmla="*/ 113376 h 113375"/>
                <a:gd name="connsiteX3" fmla="*/ 161965 w 161965"/>
                <a:gd name="connsiteY3" fmla="*/ 0 h 113375"/>
                <a:gd name="connsiteX4" fmla="*/ 145769 w 161965"/>
                <a:gd name="connsiteY4" fmla="*/ 97179 h 113375"/>
                <a:gd name="connsiteX5" fmla="*/ 16197 w 161965"/>
                <a:gd name="connsiteY5" fmla="*/ 97179 h 113375"/>
                <a:gd name="connsiteX6" fmla="*/ 16197 w 161965"/>
                <a:gd name="connsiteY6" fmla="*/ 16197 h 113375"/>
                <a:gd name="connsiteX7" fmla="*/ 145769 w 161965"/>
                <a:gd name="connsiteY7" fmla="*/ 16197 h 11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965" h="113375">
                  <a:moveTo>
                    <a:pt x="0" y="0"/>
                  </a:moveTo>
                  <a:lnTo>
                    <a:pt x="0" y="113376"/>
                  </a:lnTo>
                  <a:lnTo>
                    <a:pt x="161965" y="113376"/>
                  </a:lnTo>
                  <a:lnTo>
                    <a:pt x="161965" y="0"/>
                  </a:lnTo>
                  <a:close/>
                  <a:moveTo>
                    <a:pt x="145769" y="97179"/>
                  </a:moveTo>
                  <a:lnTo>
                    <a:pt x="16197" y="97179"/>
                  </a:lnTo>
                  <a:lnTo>
                    <a:pt x="16197" y="16197"/>
                  </a:lnTo>
                  <a:lnTo>
                    <a:pt x="145769" y="16197"/>
                  </a:lnTo>
                  <a:close/>
                </a:path>
              </a:pathLst>
            </a:custGeom>
            <a:grpFill/>
            <a:ln w="8037" cap="flat">
              <a:noFill/>
              <a:prstDash val="solid"/>
              <a:miter/>
            </a:ln>
          </p:spPr>
          <p:txBody>
            <a:bodyPr rtlCol="0" anchor="ctr"/>
            <a:lstStyle/>
            <a:p>
              <a:endParaRPr lang="en-IN" sz="1400"/>
            </a:p>
          </p:txBody>
        </p:sp>
        <p:sp>
          <p:nvSpPr>
            <p:cNvPr id="85" name="Freeform: Shape 84">
              <a:extLst>
                <a:ext uri="{FF2B5EF4-FFF2-40B4-BE49-F238E27FC236}">
                  <a16:creationId xmlns:a16="http://schemas.microsoft.com/office/drawing/2014/main" id="{0BB5CA86-F268-4BEF-90E0-DA7E41026771}"/>
                </a:ext>
              </a:extLst>
            </p:cNvPr>
            <p:cNvSpPr/>
            <p:nvPr/>
          </p:nvSpPr>
          <p:spPr>
            <a:xfrm>
              <a:off x="10681844" y="2066660"/>
              <a:ext cx="161965" cy="113375"/>
            </a:xfrm>
            <a:custGeom>
              <a:avLst/>
              <a:gdLst>
                <a:gd name="connsiteX0" fmla="*/ 0 w 161965"/>
                <a:gd name="connsiteY0" fmla="*/ 113376 h 113375"/>
                <a:gd name="connsiteX1" fmla="*/ 161965 w 161965"/>
                <a:gd name="connsiteY1" fmla="*/ 113376 h 113375"/>
                <a:gd name="connsiteX2" fmla="*/ 161965 w 161965"/>
                <a:gd name="connsiteY2" fmla="*/ 0 h 113375"/>
                <a:gd name="connsiteX3" fmla="*/ 0 w 161965"/>
                <a:gd name="connsiteY3" fmla="*/ 0 h 113375"/>
                <a:gd name="connsiteX4" fmla="*/ 16197 w 161965"/>
                <a:gd name="connsiteY4" fmla="*/ 16197 h 113375"/>
                <a:gd name="connsiteX5" fmla="*/ 145769 w 161965"/>
                <a:gd name="connsiteY5" fmla="*/ 16197 h 113375"/>
                <a:gd name="connsiteX6" fmla="*/ 145769 w 161965"/>
                <a:gd name="connsiteY6" fmla="*/ 97179 h 113375"/>
                <a:gd name="connsiteX7" fmla="*/ 16197 w 161965"/>
                <a:gd name="connsiteY7" fmla="*/ 97179 h 11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965" h="113375">
                  <a:moveTo>
                    <a:pt x="0" y="113376"/>
                  </a:moveTo>
                  <a:lnTo>
                    <a:pt x="161965" y="113376"/>
                  </a:lnTo>
                  <a:lnTo>
                    <a:pt x="161965" y="0"/>
                  </a:lnTo>
                  <a:lnTo>
                    <a:pt x="0" y="0"/>
                  </a:lnTo>
                  <a:close/>
                  <a:moveTo>
                    <a:pt x="16197" y="16197"/>
                  </a:moveTo>
                  <a:lnTo>
                    <a:pt x="145769" y="16197"/>
                  </a:lnTo>
                  <a:lnTo>
                    <a:pt x="145769" y="97179"/>
                  </a:lnTo>
                  <a:lnTo>
                    <a:pt x="16197" y="97179"/>
                  </a:lnTo>
                  <a:close/>
                </a:path>
              </a:pathLst>
            </a:custGeom>
            <a:grpFill/>
            <a:ln w="8037" cap="flat">
              <a:noFill/>
              <a:prstDash val="solid"/>
              <a:miter/>
            </a:ln>
          </p:spPr>
          <p:txBody>
            <a:bodyPr rtlCol="0" anchor="ctr"/>
            <a:lstStyle/>
            <a:p>
              <a:endParaRPr lang="en-IN" sz="1400"/>
            </a:p>
          </p:txBody>
        </p:sp>
        <p:sp>
          <p:nvSpPr>
            <p:cNvPr id="86" name="Freeform: Shape 85">
              <a:extLst>
                <a:ext uri="{FF2B5EF4-FFF2-40B4-BE49-F238E27FC236}">
                  <a16:creationId xmlns:a16="http://schemas.microsoft.com/office/drawing/2014/main" id="{C5087CBD-FBD3-4087-9902-5D43435A165B}"/>
                </a:ext>
              </a:extLst>
            </p:cNvPr>
            <p:cNvSpPr/>
            <p:nvPr/>
          </p:nvSpPr>
          <p:spPr>
            <a:xfrm>
              <a:off x="10195948" y="2066660"/>
              <a:ext cx="161965" cy="113375"/>
            </a:xfrm>
            <a:custGeom>
              <a:avLst/>
              <a:gdLst>
                <a:gd name="connsiteX0" fmla="*/ 161965 w 161965"/>
                <a:gd name="connsiteY0" fmla="*/ 0 h 113375"/>
                <a:gd name="connsiteX1" fmla="*/ 0 w 161965"/>
                <a:gd name="connsiteY1" fmla="*/ 0 h 113375"/>
                <a:gd name="connsiteX2" fmla="*/ 0 w 161965"/>
                <a:gd name="connsiteY2" fmla="*/ 113376 h 113375"/>
                <a:gd name="connsiteX3" fmla="*/ 161965 w 161965"/>
                <a:gd name="connsiteY3" fmla="*/ 113376 h 113375"/>
                <a:gd name="connsiteX4" fmla="*/ 145769 w 161965"/>
                <a:gd name="connsiteY4" fmla="*/ 97179 h 113375"/>
                <a:gd name="connsiteX5" fmla="*/ 16197 w 161965"/>
                <a:gd name="connsiteY5" fmla="*/ 97179 h 113375"/>
                <a:gd name="connsiteX6" fmla="*/ 16197 w 161965"/>
                <a:gd name="connsiteY6" fmla="*/ 16197 h 113375"/>
                <a:gd name="connsiteX7" fmla="*/ 145769 w 161965"/>
                <a:gd name="connsiteY7" fmla="*/ 16197 h 11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965" h="113375">
                  <a:moveTo>
                    <a:pt x="161965" y="0"/>
                  </a:moveTo>
                  <a:lnTo>
                    <a:pt x="0" y="0"/>
                  </a:lnTo>
                  <a:lnTo>
                    <a:pt x="0" y="113376"/>
                  </a:lnTo>
                  <a:lnTo>
                    <a:pt x="161965" y="113376"/>
                  </a:lnTo>
                  <a:close/>
                  <a:moveTo>
                    <a:pt x="145769" y="97179"/>
                  </a:moveTo>
                  <a:lnTo>
                    <a:pt x="16197" y="97179"/>
                  </a:lnTo>
                  <a:lnTo>
                    <a:pt x="16197" y="16197"/>
                  </a:lnTo>
                  <a:lnTo>
                    <a:pt x="145769" y="16197"/>
                  </a:lnTo>
                  <a:close/>
                </a:path>
              </a:pathLst>
            </a:custGeom>
            <a:grpFill/>
            <a:ln w="8037" cap="flat">
              <a:noFill/>
              <a:prstDash val="solid"/>
              <a:miter/>
            </a:ln>
          </p:spPr>
          <p:txBody>
            <a:bodyPr rtlCol="0" anchor="ctr"/>
            <a:lstStyle/>
            <a:p>
              <a:endParaRPr lang="en-IN" sz="1400"/>
            </a:p>
          </p:txBody>
        </p:sp>
      </p:grpSp>
      <p:sp>
        <p:nvSpPr>
          <p:cNvPr id="88" name="Rectangle: Rounded Corners 87">
            <a:extLst>
              <a:ext uri="{FF2B5EF4-FFF2-40B4-BE49-F238E27FC236}">
                <a16:creationId xmlns:a16="http://schemas.microsoft.com/office/drawing/2014/main" id="{AC3D7AA8-A10E-4E90-8F28-DEAAA9D6EA26}"/>
              </a:ext>
            </a:extLst>
          </p:cNvPr>
          <p:cNvSpPr/>
          <p:nvPr/>
        </p:nvSpPr>
        <p:spPr>
          <a:xfrm>
            <a:off x="38100" y="62113"/>
            <a:ext cx="12115800" cy="6500213"/>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3" name="TextBox 2">
            <a:extLst>
              <a:ext uri="{FF2B5EF4-FFF2-40B4-BE49-F238E27FC236}">
                <a16:creationId xmlns:a16="http://schemas.microsoft.com/office/drawing/2014/main" id="{78C47D65-FED6-8E96-3A3F-928C4945C2AF}"/>
              </a:ext>
            </a:extLst>
          </p:cNvPr>
          <p:cNvSpPr txBox="1"/>
          <p:nvPr/>
        </p:nvSpPr>
        <p:spPr>
          <a:xfrm>
            <a:off x="580407" y="2656343"/>
            <a:ext cx="3233955" cy="1015663"/>
          </a:xfrm>
          <a:prstGeom prst="rect">
            <a:avLst/>
          </a:prstGeom>
          <a:noFill/>
        </p:spPr>
        <p:txBody>
          <a:bodyPr wrap="square">
            <a:spAutoFit/>
          </a:bodyPr>
          <a:lstStyle/>
          <a:p>
            <a:pPr marL="228594" indent="-228594">
              <a:buFont typeface="Arial" panose="020B0604020202020204" pitchFamily="34" charset="0"/>
              <a:buChar char="•"/>
              <a:defRPr/>
            </a:pPr>
            <a:r>
              <a:rPr lang="en-US" sz="2000" dirty="0">
                <a:solidFill>
                  <a:schemeClr val="tx1">
                    <a:lumMod val="85000"/>
                    <a:lumOff val="15000"/>
                  </a:schemeClr>
                </a:solidFill>
                <a:latin typeface="Cambria" panose="02040503050406030204" pitchFamily="18" charset="0"/>
                <a:ea typeface="Cambria" panose="02040503050406030204" pitchFamily="18" charset="0"/>
                <a:cs typeface="Arial" panose="020B0604020202020204" pitchFamily="34" charset="0"/>
              </a:rPr>
              <a:t>Student nominal rolls</a:t>
            </a:r>
          </a:p>
          <a:p>
            <a:pPr marL="228594" indent="-228594">
              <a:buFont typeface="Arial" panose="020B0604020202020204" pitchFamily="34" charset="0"/>
              <a:buChar char="•"/>
              <a:defRPr/>
            </a:pPr>
            <a:r>
              <a:rPr lang="en-US" sz="2000" dirty="0">
                <a:solidFill>
                  <a:schemeClr val="tx1">
                    <a:lumMod val="85000"/>
                    <a:lumOff val="15000"/>
                  </a:schemeClr>
                </a:solidFill>
                <a:latin typeface="Cambria" panose="02040503050406030204" pitchFamily="18" charset="0"/>
                <a:ea typeface="Cambria" panose="02040503050406030204" pitchFamily="18" charset="0"/>
                <a:cs typeface="Arial" panose="020B0604020202020204" pitchFamily="34" charset="0"/>
              </a:rPr>
              <a:t>Deceased students</a:t>
            </a:r>
          </a:p>
          <a:p>
            <a:pPr marL="228594" indent="-228594">
              <a:buFont typeface="Arial" panose="020B0604020202020204" pitchFamily="34" charset="0"/>
              <a:buChar char="•"/>
              <a:defRPr/>
            </a:pPr>
            <a:r>
              <a:rPr lang="en-US" sz="2000" dirty="0">
                <a:solidFill>
                  <a:schemeClr val="tx1">
                    <a:lumMod val="85000"/>
                    <a:lumOff val="15000"/>
                  </a:schemeClr>
                </a:solidFill>
                <a:latin typeface="Cambria" panose="02040503050406030204" pitchFamily="18" charset="0"/>
                <a:ea typeface="Cambria" panose="02040503050406030204" pitchFamily="18" charset="0"/>
                <a:cs typeface="Arial" panose="020B0604020202020204" pitchFamily="34" charset="0"/>
              </a:rPr>
              <a:t>Opening dates</a:t>
            </a:r>
          </a:p>
        </p:txBody>
      </p:sp>
    </p:spTree>
    <p:extLst>
      <p:ext uri="{BB962C8B-B14F-4D97-AF65-F5344CB8AC3E}">
        <p14:creationId xmlns:p14="http://schemas.microsoft.com/office/powerpoint/2010/main" val="9948642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FD64060B-85DF-4F60-EF6A-C22FA356F5EB}"/>
              </a:ext>
            </a:extLst>
          </p:cNvPr>
          <p:cNvGrpSpPr/>
          <p:nvPr/>
        </p:nvGrpSpPr>
        <p:grpSpPr bwMode="auto">
          <a:xfrm>
            <a:off x="794661" y="1948012"/>
            <a:ext cx="10580909" cy="3266245"/>
            <a:chOff x="0" y="1558925"/>
            <a:chExt cx="9144000" cy="2468563"/>
          </a:xfrm>
        </p:grpSpPr>
        <p:grpSp>
          <p:nvGrpSpPr>
            <p:cNvPr id="5" name="Group 18">
              <a:extLst>
                <a:ext uri="{FF2B5EF4-FFF2-40B4-BE49-F238E27FC236}">
                  <a16:creationId xmlns:a16="http://schemas.microsoft.com/office/drawing/2014/main" id="{D2EF2A06-8E18-E43B-7CC0-A3CAC4FAECA4}"/>
                </a:ext>
              </a:extLst>
            </p:cNvPr>
            <p:cNvGrpSpPr/>
            <p:nvPr/>
          </p:nvGrpSpPr>
          <p:grpSpPr bwMode="auto">
            <a:xfrm>
              <a:off x="4" y="1558925"/>
              <a:ext cx="4495806" cy="2468563"/>
              <a:chOff x="0" y="982"/>
              <a:chExt cx="2832" cy="1550"/>
            </a:xfrm>
          </p:grpSpPr>
          <p:sp>
            <p:nvSpPr>
              <p:cNvPr id="7" name="Rectangle 19">
                <a:extLst>
                  <a:ext uri="{FF2B5EF4-FFF2-40B4-BE49-F238E27FC236}">
                    <a16:creationId xmlns:a16="http://schemas.microsoft.com/office/drawing/2014/main" id="{56BF53CD-E627-2E35-48CD-465645557642}"/>
                  </a:ext>
                </a:extLst>
              </p:cNvPr>
              <p:cNvSpPr>
                <a:spLocks noChangeArrowheads="1"/>
              </p:cNvSpPr>
              <p:nvPr/>
            </p:nvSpPr>
            <p:spPr bwMode="auto">
              <a:xfrm flipH="1">
                <a:off x="2616" y="982"/>
                <a:ext cx="216" cy="1550"/>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8" name="Rectangle 20">
                <a:extLst>
                  <a:ext uri="{FF2B5EF4-FFF2-40B4-BE49-F238E27FC236}">
                    <a16:creationId xmlns:a16="http://schemas.microsoft.com/office/drawing/2014/main" id="{B539E56A-4C26-7E28-47B5-266366D485C9}"/>
                  </a:ext>
                </a:extLst>
              </p:cNvPr>
              <p:cNvSpPr>
                <a:spLocks noChangeArrowheads="1"/>
              </p:cNvSpPr>
              <p:nvPr/>
            </p:nvSpPr>
            <p:spPr bwMode="auto">
              <a:xfrm flipH="1">
                <a:off x="2432" y="982"/>
                <a:ext cx="154" cy="1550"/>
              </a:xfrm>
              <a:prstGeom prst="rect">
                <a:avLst/>
              </a:prstGeom>
              <a:solidFill>
                <a:srgbClr val="D1D1D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9" name="Rectangle 21">
                <a:extLst>
                  <a:ext uri="{FF2B5EF4-FFF2-40B4-BE49-F238E27FC236}">
                    <a16:creationId xmlns:a16="http://schemas.microsoft.com/office/drawing/2014/main" id="{62E5040D-3349-8927-4C3F-92F877FBB2DD}"/>
                  </a:ext>
                </a:extLst>
              </p:cNvPr>
              <p:cNvSpPr>
                <a:spLocks noChangeArrowheads="1"/>
              </p:cNvSpPr>
              <p:nvPr/>
            </p:nvSpPr>
            <p:spPr bwMode="auto">
              <a:xfrm flipH="1">
                <a:off x="2309" y="982"/>
                <a:ext cx="92" cy="15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10" name="Rectangle 22">
                <a:extLst>
                  <a:ext uri="{FF2B5EF4-FFF2-40B4-BE49-F238E27FC236}">
                    <a16:creationId xmlns:a16="http://schemas.microsoft.com/office/drawing/2014/main" id="{541218A0-525F-EFF0-6D88-1AC453FD2B2D}"/>
                  </a:ext>
                </a:extLst>
              </p:cNvPr>
              <p:cNvSpPr>
                <a:spLocks noChangeArrowheads="1"/>
              </p:cNvSpPr>
              <p:nvPr/>
            </p:nvSpPr>
            <p:spPr bwMode="auto">
              <a:xfrm flipH="1">
                <a:off x="2217" y="982"/>
                <a:ext cx="61" cy="1550"/>
              </a:xfrm>
              <a:prstGeom prst="rect">
                <a:avLst/>
              </a:prstGeom>
              <a:solidFill>
                <a:srgbClr val="D5D5D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11" name="Rectangle 23">
                <a:extLst>
                  <a:ext uri="{FF2B5EF4-FFF2-40B4-BE49-F238E27FC236}">
                    <a16:creationId xmlns:a16="http://schemas.microsoft.com/office/drawing/2014/main" id="{C13651F4-74E0-A66C-EA3B-4BEF85ECBCDC}"/>
                  </a:ext>
                </a:extLst>
              </p:cNvPr>
              <p:cNvSpPr>
                <a:spLocks noChangeArrowheads="1"/>
              </p:cNvSpPr>
              <p:nvPr/>
            </p:nvSpPr>
            <p:spPr bwMode="auto">
              <a:xfrm flipH="1">
                <a:off x="2155" y="982"/>
                <a:ext cx="31" cy="1550"/>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12" name="Rectangle 24">
                <a:extLst>
                  <a:ext uri="{FF2B5EF4-FFF2-40B4-BE49-F238E27FC236}">
                    <a16:creationId xmlns:a16="http://schemas.microsoft.com/office/drawing/2014/main" id="{C58026FF-D9AE-E65A-43D2-790555803EF2}"/>
                  </a:ext>
                </a:extLst>
              </p:cNvPr>
              <p:cNvSpPr>
                <a:spLocks noChangeArrowheads="1"/>
              </p:cNvSpPr>
              <p:nvPr/>
            </p:nvSpPr>
            <p:spPr bwMode="auto">
              <a:xfrm flipH="1">
                <a:off x="2062" y="982"/>
                <a:ext cx="62" cy="15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13" name="Rectangle 25">
                <a:extLst>
                  <a:ext uri="{FF2B5EF4-FFF2-40B4-BE49-F238E27FC236}">
                    <a16:creationId xmlns:a16="http://schemas.microsoft.com/office/drawing/2014/main" id="{B48DF00E-F4F2-D3C6-5319-627A46D89DE9}"/>
                  </a:ext>
                </a:extLst>
              </p:cNvPr>
              <p:cNvSpPr>
                <a:spLocks noChangeArrowheads="1"/>
              </p:cNvSpPr>
              <p:nvPr/>
            </p:nvSpPr>
            <p:spPr bwMode="auto">
              <a:xfrm flipH="1">
                <a:off x="1939" y="982"/>
                <a:ext cx="92" cy="15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14" name="Rectangle 26">
                <a:extLst>
                  <a:ext uri="{FF2B5EF4-FFF2-40B4-BE49-F238E27FC236}">
                    <a16:creationId xmlns:a16="http://schemas.microsoft.com/office/drawing/2014/main" id="{D918F16F-809F-525C-F7F6-3444924E48BF}"/>
                  </a:ext>
                </a:extLst>
              </p:cNvPr>
              <p:cNvSpPr>
                <a:spLocks noChangeArrowheads="1"/>
              </p:cNvSpPr>
              <p:nvPr/>
            </p:nvSpPr>
            <p:spPr bwMode="auto">
              <a:xfrm flipH="1">
                <a:off x="1724" y="982"/>
                <a:ext cx="184" cy="1550"/>
              </a:xfrm>
              <a:prstGeom prst="rect">
                <a:avLst/>
              </a:prstGeom>
              <a:solidFill>
                <a:srgbClr val="D5D5D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15" name="Rectangle 27">
                <a:extLst>
                  <a:ext uri="{FF2B5EF4-FFF2-40B4-BE49-F238E27FC236}">
                    <a16:creationId xmlns:a16="http://schemas.microsoft.com/office/drawing/2014/main" id="{50C06D27-5830-57C8-7AF8-F94CF2CB057F}"/>
                  </a:ext>
                </a:extLst>
              </p:cNvPr>
              <p:cNvSpPr>
                <a:spLocks noChangeArrowheads="1"/>
              </p:cNvSpPr>
              <p:nvPr/>
            </p:nvSpPr>
            <p:spPr bwMode="auto">
              <a:xfrm flipH="1">
                <a:off x="1416" y="982"/>
                <a:ext cx="277" cy="15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16" name="Rectangle 28">
                <a:extLst>
                  <a:ext uri="{FF2B5EF4-FFF2-40B4-BE49-F238E27FC236}">
                    <a16:creationId xmlns:a16="http://schemas.microsoft.com/office/drawing/2014/main" id="{5CB4FAD9-5739-A6CD-E422-FDA09744C0AE}"/>
                  </a:ext>
                </a:extLst>
              </p:cNvPr>
              <p:cNvSpPr>
                <a:spLocks noChangeArrowheads="1"/>
              </p:cNvSpPr>
              <p:nvPr/>
            </p:nvSpPr>
            <p:spPr bwMode="auto">
              <a:xfrm flipH="1">
                <a:off x="862" y="982"/>
                <a:ext cx="524" cy="1550"/>
              </a:xfrm>
              <a:prstGeom prst="rect">
                <a:avLst/>
              </a:prstGeom>
              <a:solidFill>
                <a:srgbClr val="D1D1D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17" name="Rectangle 29">
                <a:extLst>
                  <a:ext uri="{FF2B5EF4-FFF2-40B4-BE49-F238E27FC236}">
                    <a16:creationId xmlns:a16="http://schemas.microsoft.com/office/drawing/2014/main" id="{264D0FB3-8557-B8FD-5FCD-C6116E4C48A7}"/>
                  </a:ext>
                </a:extLst>
              </p:cNvPr>
              <p:cNvSpPr>
                <a:spLocks noChangeArrowheads="1"/>
              </p:cNvSpPr>
              <p:nvPr/>
            </p:nvSpPr>
            <p:spPr bwMode="auto">
              <a:xfrm flipH="1">
                <a:off x="0" y="982"/>
                <a:ext cx="831" cy="1550"/>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765175">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765175">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765175">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765175">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765175">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7651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7651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7651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7651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2400"/>
              </a:p>
            </p:txBody>
          </p:sp>
        </p:grpSp>
        <p:sp>
          <p:nvSpPr>
            <p:cNvPr id="6" name="Rectangle 2">
              <a:extLst>
                <a:ext uri="{FF2B5EF4-FFF2-40B4-BE49-F238E27FC236}">
                  <a16:creationId xmlns:a16="http://schemas.microsoft.com/office/drawing/2014/main" id="{4E7A9701-4DC0-6035-D14E-1CEF8042AF5A}"/>
                </a:ext>
              </a:extLst>
            </p:cNvPr>
            <p:cNvSpPr txBox="1">
              <a:spLocks noChangeArrowheads="1"/>
            </p:cNvSpPr>
            <p:nvPr/>
          </p:nvSpPr>
          <p:spPr>
            <a:xfrm>
              <a:off x="4572000" y="1561041"/>
              <a:ext cx="4572000" cy="2455860"/>
            </a:xfrm>
            <a:prstGeom prst="rect">
              <a:avLst/>
            </a:prstGeom>
            <a:ln>
              <a:solidFill>
                <a:schemeClr val="bg1">
                  <a:lumMod val="85000"/>
                </a:schemeClr>
              </a:solidFill>
            </a:ln>
          </p:spPr>
          <p:txBody>
            <a:bodyPr anchor="ctr"/>
            <a:lstStyle/>
            <a:p>
              <a:pPr defTabSz="1214755">
                <a:defRPr/>
              </a:pPr>
              <a:endParaRPr lang="en-US" sz="2935" kern="0">
                <a:solidFill>
                  <a:schemeClr val="tx1">
                    <a:lumMod val="75000"/>
                    <a:lumOff val="25000"/>
                  </a:schemeClr>
                </a:solidFill>
                <a:latin typeface="Arial" panose="020B0604020202020204" pitchFamily="34" charset="0"/>
                <a:ea typeface="+mj-ea"/>
                <a:cs typeface="Arial" panose="020B0604020202020204" pitchFamily="34" charset="0"/>
              </a:endParaRPr>
            </a:p>
          </p:txBody>
        </p:sp>
      </p:grpSp>
      <p:sp>
        <p:nvSpPr>
          <p:cNvPr id="18" name="Title 1">
            <a:extLst>
              <a:ext uri="{FF2B5EF4-FFF2-40B4-BE49-F238E27FC236}">
                <a16:creationId xmlns:a16="http://schemas.microsoft.com/office/drawing/2014/main" id="{C11BE62D-C7D9-CAC7-3203-A20BB3888C0E}"/>
              </a:ext>
            </a:extLst>
          </p:cNvPr>
          <p:cNvSpPr txBox="1"/>
          <p:nvPr/>
        </p:nvSpPr>
        <p:spPr>
          <a:xfrm>
            <a:off x="6096011" y="1937429"/>
            <a:ext cx="5301327" cy="3189742"/>
          </a:xfrm>
          <a:prstGeom prst="rect">
            <a:avLst/>
          </a:prstGeom>
          <a:solidFill>
            <a:srgbClr val="C0000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a:lstStyle/>
          <a:p>
            <a:endParaRPr lang="en-US" sz="5335" b="1" i="1" dirty="0">
              <a:solidFill>
                <a:schemeClr val="bg1"/>
              </a:solidFill>
              <a:latin typeface="Cambria" panose="02040503050406030204" pitchFamily="18" charset="0"/>
              <a:ea typeface="Cambria" panose="02040503050406030204" pitchFamily="18" charset="0"/>
            </a:endParaRPr>
          </a:p>
          <a:p>
            <a:r>
              <a:rPr lang="en-US" sz="5335" b="1" i="1" dirty="0">
                <a:solidFill>
                  <a:schemeClr val="bg1"/>
                </a:solidFill>
                <a:latin typeface="Cambria" panose="02040503050406030204" pitchFamily="18" charset="0"/>
                <a:ea typeface="Cambria" panose="02040503050406030204" pitchFamily="18" charset="0"/>
              </a:rPr>
              <a:t>Q &amp; A</a:t>
            </a:r>
            <a:endParaRPr lang="en-US" sz="4000" b="1" i="1" dirty="0">
              <a:solidFill>
                <a:schemeClr val="bg1"/>
              </a:solidFill>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4F54B32A-53B4-7B32-CF17-C4C8B305D3A9}"/>
              </a:ext>
            </a:extLst>
          </p:cNvPr>
          <p:cNvPicPr>
            <a:picLocks noChangeAspect="1"/>
          </p:cNvPicPr>
          <p:nvPr/>
        </p:nvPicPr>
        <p:blipFill>
          <a:blip r:embed="rId2"/>
          <a:stretch>
            <a:fillRect/>
          </a:stretch>
        </p:blipFill>
        <p:spPr>
          <a:xfrm>
            <a:off x="10964" y="5555992"/>
            <a:ext cx="12161520" cy="1302008"/>
          </a:xfrm>
          <a:prstGeom prst="rect">
            <a:avLst/>
          </a:prstGeom>
        </p:spPr>
      </p:pic>
    </p:spTree>
    <p:extLst>
      <p:ext uri="{BB962C8B-B14F-4D97-AF65-F5344CB8AC3E}">
        <p14:creationId xmlns:p14="http://schemas.microsoft.com/office/powerpoint/2010/main" val="35928695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ree Thank You Message on the Ipad Screen  Stock Photo">
            <a:extLst>
              <a:ext uri="{FF2B5EF4-FFF2-40B4-BE49-F238E27FC236}">
                <a16:creationId xmlns:a16="http://schemas.microsoft.com/office/drawing/2014/main" id="{5F69CFD9-0632-05EC-89BB-12A15EF7A6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002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62BADD-B126-A374-3711-A3634C254D78}"/>
              </a:ext>
            </a:extLst>
          </p:cNvPr>
          <p:cNvPicPr>
            <a:picLocks noChangeAspect="1"/>
          </p:cNvPicPr>
          <p:nvPr/>
        </p:nvPicPr>
        <p:blipFill>
          <a:blip r:embed="rId2"/>
          <a:stretch>
            <a:fillRect/>
          </a:stretch>
        </p:blipFill>
        <p:spPr>
          <a:xfrm>
            <a:off x="10964" y="5555992"/>
            <a:ext cx="12161520" cy="1302008"/>
          </a:xfrm>
          <a:prstGeom prst="rect">
            <a:avLst/>
          </a:prstGeom>
        </p:spPr>
      </p:pic>
      <p:sp>
        <p:nvSpPr>
          <p:cNvPr id="5" name="Arrow: Pentagon 4">
            <a:extLst>
              <a:ext uri="{FF2B5EF4-FFF2-40B4-BE49-F238E27FC236}">
                <a16:creationId xmlns:a16="http://schemas.microsoft.com/office/drawing/2014/main" id="{36686C49-7827-4258-739A-8DB572637302}"/>
              </a:ext>
            </a:extLst>
          </p:cNvPr>
          <p:cNvSpPr/>
          <p:nvPr/>
        </p:nvSpPr>
        <p:spPr>
          <a:xfrm rot="5400000">
            <a:off x="-36957" y="1130831"/>
            <a:ext cx="2548354" cy="2103120"/>
          </a:xfrm>
          <a:prstGeom prst="homePlate">
            <a:avLst>
              <a:gd name="adj" fmla="val 50000"/>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sz="3200" b="1" dirty="0">
                <a:latin typeface="Cambria" panose="02040503050406030204" pitchFamily="18" charset="0"/>
                <a:ea typeface="Cambria" panose="02040503050406030204" pitchFamily="18" charset="0"/>
              </a:rPr>
              <a:t>95% GoK Financing</a:t>
            </a:r>
          </a:p>
        </p:txBody>
      </p:sp>
      <p:graphicFrame>
        <p:nvGraphicFramePr>
          <p:cNvPr id="6" name="Diagram 5">
            <a:extLst>
              <a:ext uri="{FF2B5EF4-FFF2-40B4-BE49-F238E27FC236}">
                <a16:creationId xmlns:a16="http://schemas.microsoft.com/office/drawing/2014/main" id="{FDACB19A-84F6-3FA4-9ADB-9A5DAE7F8CAC}"/>
              </a:ext>
            </a:extLst>
          </p:cNvPr>
          <p:cNvGraphicFramePr/>
          <p:nvPr>
            <p:extLst>
              <p:ext uri="{D42A27DB-BD31-4B8C-83A1-F6EECF244321}">
                <p14:modId xmlns:p14="http://schemas.microsoft.com/office/powerpoint/2010/main" val="2999690055"/>
              </p:ext>
            </p:extLst>
          </p:nvPr>
        </p:nvGraphicFramePr>
        <p:xfrm>
          <a:off x="152400" y="2960914"/>
          <a:ext cx="11963400" cy="38970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B49E04A2-5923-1254-42DF-8F9C02D2E9E3}"/>
              </a:ext>
            </a:extLst>
          </p:cNvPr>
          <p:cNvSpPr txBox="1"/>
          <p:nvPr/>
        </p:nvSpPr>
        <p:spPr>
          <a:xfrm>
            <a:off x="152400" y="165948"/>
            <a:ext cx="7032172" cy="584775"/>
          </a:xfrm>
          <a:prstGeom prst="rect">
            <a:avLst/>
          </a:prstGeom>
          <a:noFill/>
        </p:spPr>
        <p:txBody>
          <a:bodyPr wrap="square" rtlCol="0">
            <a:spAutoFit/>
          </a:bodyPr>
          <a:lstStyle/>
          <a:p>
            <a:r>
              <a:rPr lang="en-US" sz="3200" b="1" u="sng" dirty="0">
                <a:latin typeface="Cambria" panose="02040503050406030204" pitchFamily="18" charset="0"/>
                <a:ea typeface="Cambria" panose="02040503050406030204" pitchFamily="18" charset="0"/>
              </a:rPr>
              <a:t>Student </a:t>
            </a:r>
            <a:r>
              <a:rPr lang="en-US" sz="3200" b="1" u="sng" dirty="0" err="1">
                <a:latin typeface="Cambria" panose="02040503050406030204" pitchFamily="18" charset="0"/>
                <a:ea typeface="Cambria" panose="02040503050406030204" pitchFamily="18" charset="0"/>
              </a:rPr>
              <a:t>Centred</a:t>
            </a:r>
            <a:r>
              <a:rPr lang="en-US" sz="3200" b="1" u="sng" dirty="0">
                <a:latin typeface="Cambria" panose="02040503050406030204" pitchFamily="18" charset="0"/>
                <a:ea typeface="Cambria" panose="02040503050406030204" pitchFamily="18" charset="0"/>
              </a:rPr>
              <a:t> Model - University</a:t>
            </a:r>
          </a:p>
        </p:txBody>
      </p:sp>
      <p:sp>
        <p:nvSpPr>
          <p:cNvPr id="9" name="Arrow: Pentagon 8">
            <a:extLst>
              <a:ext uri="{FF2B5EF4-FFF2-40B4-BE49-F238E27FC236}">
                <a16:creationId xmlns:a16="http://schemas.microsoft.com/office/drawing/2014/main" id="{9C0B5BB5-2B83-A744-07EA-D582A8B2F8D4}"/>
              </a:ext>
            </a:extLst>
          </p:cNvPr>
          <p:cNvSpPr/>
          <p:nvPr/>
        </p:nvSpPr>
        <p:spPr>
          <a:xfrm rot="5400000">
            <a:off x="2615777" y="1103262"/>
            <a:ext cx="2548356" cy="2103120"/>
          </a:xfrm>
          <a:prstGeom prst="homePlate">
            <a:avLst>
              <a:gd name="adj" fmla="val 50000"/>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sz="3200" b="1" dirty="0">
                <a:solidFill>
                  <a:schemeClr val="bg1"/>
                </a:solidFill>
                <a:latin typeface="Cambria" panose="02040503050406030204" pitchFamily="18" charset="0"/>
                <a:ea typeface="Cambria" panose="02040503050406030204" pitchFamily="18" charset="0"/>
              </a:rPr>
              <a:t>90% GoK Financing</a:t>
            </a:r>
          </a:p>
        </p:txBody>
      </p:sp>
      <p:sp>
        <p:nvSpPr>
          <p:cNvPr id="10" name="Arrow: Pentagon 9">
            <a:extLst>
              <a:ext uri="{FF2B5EF4-FFF2-40B4-BE49-F238E27FC236}">
                <a16:creationId xmlns:a16="http://schemas.microsoft.com/office/drawing/2014/main" id="{8F387542-285F-DBB4-67E6-86CE754584C6}"/>
              </a:ext>
            </a:extLst>
          </p:cNvPr>
          <p:cNvSpPr/>
          <p:nvPr/>
        </p:nvSpPr>
        <p:spPr>
          <a:xfrm rot="5400000">
            <a:off x="4979362" y="1130831"/>
            <a:ext cx="2548354" cy="2103120"/>
          </a:xfrm>
          <a:prstGeom prst="homePlate">
            <a:avLst>
              <a:gd name="adj" fmla="val 50000"/>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sz="3200" b="1" dirty="0">
                <a:solidFill>
                  <a:schemeClr val="tx1"/>
                </a:solidFill>
                <a:latin typeface="Cambria" panose="02040503050406030204" pitchFamily="18" charset="0"/>
                <a:ea typeface="Cambria" panose="02040503050406030204" pitchFamily="18" charset="0"/>
              </a:rPr>
              <a:t>80% GoK Financing</a:t>
            </a:r>
          </a:p>
        </p:txBody>
      </p:sp>
      <p:sp>
        <p:nvSpPr>
          <p:cNvPr id="11" name="Arrow: Pentagon 10">
            <a:extLst>
              <a:ext uri="{FF2B5EF4-FFF2-40B4-BE49-F238E27FC236}">
                <a16:creationId xmlns:a16="http://schemas.microsoft.com/office/drawing/2014/main" id="{A6A9D781-766C-4258-F420-DD01CBC457E2}"/>
              </a:ext>
            </a:extLst>
          </p:cNvPr>
          <p:cNvSpPr/>
          <p:nvPr/>
        </p:nvSpPr>
        <p:spPr>
          <a:xfrm rot="5400000">
            <a:off x="7319004" y="1116329"/>
            <a:ext cx="2548356" cy="2103120"/>
          </a:xfrm>
          <a:prstGeom prst="homePlate">
            <a:avLst>
              <a:gd name="adj" fmla="val 50000"/>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sz="3200" b="1" dirty="0">
                <a:solidFill>
                  <a:schemeClr val="tx1"/>
                </a:solidFill>
                <a:latin typeface="Cambria" panose="02040503050406030204" pitchFamily="18" charset="0"/>
                <a:ea typeface="Cambria" panose="02040503050406030204" pitchFamily="18" charset="0"/>
              </a:rPr>
              <a:t>70% GoK Financing</a:t>
            </a:r>
          </a:p>
        </p:txBody>
      </p:sp>
      <p:sp>
        <p:nvSpPr>
          <p:cNvPr id="12" name="Arrow: Pentagon 11">
            <a:extLst>
              <a:ext uri="{FF2B5EF4-FFF2-40B4-BE49-F238E27FC236}">
                <a16:creationId xmlns:a16="http://schemas.microsoft.com/office/drawing/2014/main" id="{1894F137-98D0-16CB-89B7-3B960E58E1F2}"/>
              </a:ext>
            </a:extLst>
          </p:cNvPr>
          <p:cNvSpPr/>
          <p:nvPr/>
        </p:nvSpPr>
        <p:spPr>
          <a:xfrm rot="5400000">
            <a:off x="9682588" y="1129538"/>
            <a:ext cx="2548356" cy="2103120"/>
          </a:xfrm>
          <a:prstGeom prst="homePlate">
            <a:avLst>
              <a:gd name="adj" fmla="val 50000"/>
            </a:avLst>
          </a:prstGeom>
          <a:solidFill>
            <a:srgbClr val="00800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sz="3200" b="1" dirty="0">
                <a:latin typeface="Cambria" panose="02040503050406030204" pitchFamily="18" charset="0"/>
                <a:ea typeface="Cambria" panose="02040503050406030204" pitchFamily="18" charset="0"/>
              </a:rPr>
              <a:t>60% GoK Financing</a:t>
            </a:r>
          </a:p>
        </p:txBody>
      </p:sp>
      <p:sp>
        <p:nvSpPr>
          <p:cNvPr id="18" name="Rectangle 17">
            <a:extLst>
              <a:ext uri="{FF2B5EF4-FFF2-40B4-BE49-F238E27FC236}">
                <a16:creationId xmlns:a16="http://schemas.microsoft.com/office/drawing/2014/main" id="{998220E8-0983-6995-874D-61F23AE7AED5}"/>
              </a:ext>
            </a:extLst>
          </p:cNvPr>
          <p:cNvSpPr/>
          <p:nvPr/>
        </p:nvSpPr>
        <p:spPr>
          <a:xfrm>
            <a:off x="152400" y="5370021"/>
            <a:ext cx="2200102" cy="382386"/>
          </a:xfrm>
          <a:prstGeom prst="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latin typeface="Cambria" panose="02040503050406030204" pitchFamily="18" charset="0"/>
                <a:ea typeface="Cambria" panose="02040503050406030204" pitchFamily="18" charset="0"/>
              </a:rPr>
              <a:t>Upkeep – Kshs.60,000</a:t>
            </a:r>
          </a:p>
        </p:txBody>
      </p:sp>
      <p:sp>
        <p:nvSpPr>
          <p:cNvPr id="19" name="Rectangle 18">
            <a:extLst>
              <a:ext uri="{FF2B5EF4-FFF2-40B4-BE49-F238E27FC236}">
                <a16:creationId xmlns:a16="http://schemas.microsoft.com/office/drawing/2014/main" id="{68BE81DD-9612-E27A-E7C3-123C79F95350}"/>
              </a:ext>
            </a:extLst>
          </p:cNvPr>
          <p:cNvSpPr/>
          <p:nvPr/>
        </p:nvSpPr>
        <p:spPr>
          <a:xfrm>
            <a:off x="2722017" y="5370021"/>
            <a:ext cx="2103120" cy="382386"/>
          </a:xfrm>
          <a:prstGeom prst="rect">
            <a:avLst/>
          </a:prstGeom>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latin typeface="Cambria" panose="02040503050406030204" pitchFamily="18" charset="0"/>
                <a:ea typeface="Cambria" panose="02040503050406030204" pitchFamily="18" charset="0"/>
              </a:rPr>
              <a:t>Upkeep – Kshs.55,000</a:t>
            </a:r>
          </a:p>
        </p:txBody>
      </p:sp>
      <p:sp>
        <p:nvSpPr>
          <p:cNvPr id="20" name="Rectangle 19">
            <a:extLst>
              <a:ext uri="{FF2B5EF4-FFF2-40B4-BE49-F238E27FC236}">
                <a16:creationId xmlns:a16="http://schemas.microsoft.com/office/drawing/2014/main" id="{0A069F16-4304-E013-5C27-AAFCB0F7A862}"/>
              </a:ext>
            </a:extLst>
          </p:cNvPr>
          <p:cNvSpPr/>
          <p:nvPr/>
        </p:nvSpPr>
        <p:spPr>
          <a:xfrm>
            <a:off x="5194651" y="5370021"/>
            <a:ext cx="2103120" cy="382386"/>
          </a:xfrm>
          <a:prstGeom prst="rect">
            <a:avLst/>
          </a:prstGeom>
          <a:ln>
            <a:solidFill>
              <a:srgbClr val="FFFF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latin typeface="Cambria" panose="02040503050406030204" pitchFamily="18" charset="0"/>
                <a:ea typeface="Cambria" panose="02040503050406030204" pitchFamily="18" charset="0"/>
              </a:rPr>
              <a:t>Upkeep – Kshs.50,000</a:t>
            </a:r>
          </a:p>
        </p:txBody>
      </p:sp>
      <p:sp>
        <p:nvSpPr>
          <p:cNvPr id="21" name="Rectangle 20">
            <a:extLst>
              <a:ext uri="{FF2B5EF4-FFF2-40B4-BE49-F238E27FC236}">
                <a16:creationId xmlns:a16="http://schemas.microsoft.com/office/drawing/2014/main" id="{6412B6BF-AE6F-DCAD-BD40-B9F3B3987C79}"/>
              </a:ext>
            </a:extLst>
          </p:cNvPr>
          <p:cNvSpPr/>
          <p:nvPr/>
        </p:nvSpPr>
        <p:spPr>
          <a:xfrm>
            <a:off x="7541622" y="5370021"/>
            <a:ext cx="2217520" cy="382386"/>
          </a:xfrm>
          <a:prstGeom prst="rect">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latin typeface="Cambria" panose="02040503050406030204" pitchFamily="18" charset="0"/>
                <a:ea typeface="Cambria" panose="02040503050406030204" pitchFamily="18" charset="0"/>
              </a:rPr>
              <a:t>Upkeep – Kshs.45,000</a:t>
            </a:r>
          </a:p>
        </p:txBody>
      </p:sp>
      <p:sp>
        <p:nvSpPr>
          <p:cNvPr id="22" name="Rectangle 21">
            <a:extLst>
              <a:ext uri="{FF2B5EF4-FFF2-40B4-BE49-F238E27FC236}">
                <a16:creationId xmlns:a16="http://schemas.microsoft.com/office/drawing/2014/main" id="{67CB582A-EAF9-B8FA-1081-40D2310D875E}"/>
              </a:ext>
            </a:extLst>
          </p:cNvPr>
          <p:cNvSpPr/>
          <p:nvPr/>
        </p:nvSpPr>
        <p:spPr>
          <a:xfrm>
            <a:off x="9905206" y="5370021"/>
            <a:ext cx="2217520" cy="382386"/>
          </a:xfrm>
          <a:prstGeom prst="rect">
            <a:avLst/>
          </a:prstGeom>
          <a:ln>
            <a:solidFill>
              <a:srgbClr val="008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latin typeface="Cambria" panose="02040503050406030204" pitchFamily="18" charset="0"/>
                <a:ea typeface="Cambria" panose="02040503050406030204" pitchFamily="18" charset="0"/>
              </a:rPr>
              <a:t>Upkeep – Kshs.40,000</a:t>
            </a:r>
          </a:p>
        </p:txBody>
      </p:sp>
    </p:spTree>
    <p:extLst>
      <p:ext uri="{BB962C8B-B14F-4D97-AF65-F5344CB8AC3E}">
        <p14:creationId xmlns:p14="http://schemas.microsoft.com/office/powerpoint/2010/main" val="1376388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F3F1F9-F990-36EF-FC77-5CE85D543856}"/>
              </a:ext>
            </a:extLst>
          </p:cNvPr>
          <p:cNvPicPr>
            <a:picLocks noChangeAspect="1"/>
          </p:cNvPicPr>
          <p:nvPr/>
        </p:nvPicPr>
        <p:blipFill>
          <a:blip r:embed="rId2"/>
          <a:stretch>
            <a:fillRect/>
          </a:stretch>
        </p:blipFill>
        <p:spPr>
          <a:xfrm>
            <a:off x="10964" y="5555992"/>
            <a:ext cx="12161520" cy="1302008"/>
          </a:xfrm>
          <a:prstGeom prst="rect">
            <a:avLst/>
          </a:prstGeom>
        </p:spPr>
      </p:pic>
      <p:sp>
        <p:nvSpPr>
          <p:cNvPr id="5" name="Arrow: Pentagon 4">
            <a:extLst>
              <a:ext uri="{FF2B5EF4-FFF2-40B4-BE49-F238E27FC236}">
                <a16:creationId xmlns:a16="http://schemas.microsoft.com/office/drawing/2014/main" id="{994A01F5-FD42-CF66-D46B-8780742AD133}"/>
              </a:ext>
            </a:extLst>
          </p:cNvPr>
          <p:cNvSpPr/>
          <p:nvPr/>
        </p:nvSpPr>
        <p:spPr>
          <a:xfrm rot="5400000">
            <a:off x="-36957" y="1130831"/>
            <a:ext cx="2548354" cy="2103120"/>
          </a:xfrm>
          <a:prstGeom prst="homePlate">
            <a:avLst>
              <a:gd name="adj" fmla="val 50000"/>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sz="3200" b="1" dirty="0">
                <a:latin typeface="Cambria" panose="02040503050406030204" pitchFamily="18" charset="0"/>
                <a:ea typeface="Cambria" panose="02040503050406030204" pitchFamily="18" charset="0"/>
              </a:rPr>
              <a:t>92.5% GoK Financing</a:t>
            </a:r>
          </a:p>
        </p:txBody>
      </p:sp>
      <p:graphicFrame>
        <p:nvGraphicFramePr>
          <p:cNvPr id="6" name="Diagram 5">
            <a:extLst>
              <a:ext uri="{FF2B5EF4-FFF2-40B4-BE49-F238E27FC236}">
                <a16:creationId xmlns:a16="http://schemas.microsoft.com/office/drawing/2014/main" id="{F3EB4B63-1D4B-9517-87EF-27601BC487A6}"/>
              </a:ext>
            </a:extLst>
          </p:cNvPr>
          <p:cNvGraphicFramePr/>
          <p:nvPr>
            <p:extLst>
              <p:ext uri="{D42A27DB-BD31-4B8C-83A1-F6EECF244321}">
                <p14:modId xmlns:p14="http://schemas.microsoft.com/office/powerpoint/2010/main" val="109985560"/>
              </p:ext>
            </p:extLst>
          </p:nvPr>
        </p:nvGraphicFramePr>
        <p:xfrm>
          <a:off x="152400" y="2960914"/>
          <a:ext cx="11963400" cy="38970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Arrow: Pentagon 8">
            <a:extLst>
              <a:ext uri="{FF2B5EF4-FFF2-40B4-BE49-F238E27FC236}">
                <a16:creationId xmlns:a16="http://schemas.microsoft.com/office/drawing/2014/main" id="{98F8BEF3-D3DF-411D-7B96-B41188733A03}"/>
              </a:ext>
            </a:extLst>
          </p:cNvPr>
          <p:cNvSpPr/>
          <p:nvPr/>
        </p:nvSpPr>
        <p:spPr>
          <a:xfrm rot="5400000">
            <a:off x="2615777" y="1103262"/>
            <a:ext cx="2548356" cy="2103120"/>
          </a:xfrm>
          <a:prstGeom prst="homePlate">
            <a:avLst>
              <a:gd name="adj" fmla="val 50000"/>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sz="3200" b="1" dirty="0">
                <a:solidFill>
                  <a:schemeClr val="tx1"/>
                </a:solidFill>
                <a:latin typeface="Cambria" panose="02040503050406030204" pitchFamily="18" charset="0"/>
                <a:ea typeface="Cambria" panose="02040503050406030204" pitchFamily="18" charset="0"/>
              </a:rPr>
              <a:t>88% GoK Financing</a:t>
            </a:r>
          </a:p>
        </p:txBody>
      </p:sp>
      <p:sp>
        <p:nvSpPr>
          <p:cNvPr id="10" name="Arrow: Pentagon 9">
            <a:extLst>
              <a:ext uri="{FF2B5EF4-FFF2-40B4-BE49-F238E27FC236}">
                <a16:creationId xmlns:a16="http://schemas.microsoft.com/office/drawing/2014/main" id="{B6F3E611-1549-54D3-AAA6-B3575F1107FA}"/>
              </a:ext>
            </a:extLst>
          </p:cNvPr>
          <p:cNvSpPr/>
          <p:nvPr/>
        </p:nvSpPr>
        <p:spPr>
          <a:xfrm rot="5400000">
            <a:off x="4979362" y="1130831"/>
            <a:ext cx="2548354" cy="2103120"/>
          </a:xfrm>
          <a:prstGeom prst="homePlate">
            <a:avLst>
              <a:gd name="adj" fmla="val 50000"/>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sz="3200" b="1" dirty="0">
                <a:solidFill>
                  <a:schemeClr val="tx1"/>
                </a:solidFill>
                <a:latin typeface="Cambria" panose="02040503050406030204" pitchFamily="18" charset="0"/>
                <a:ea typeface="Cambria" panose="02040503050406030204" pitchFamily="18" charset="0"/>
              </a:rPr>
              <a:t>82% GoK Financing</a:t>
            </a:r>
          </a:p>
        </p:txBody>
      </p:sp>
      <p:sp>
        <p:nvSpPr>
          <p:cNvPr id="11" name="Arrow: Pentagon 10">
            <a:extLst>
              <a:ext uri="{FF2B5EF4-FFF2-40B4-BE49-F238E27FC236}">
                <a16:creationId xmlns:a16="http://schemas.microsoft.com/office/drawing/2014/main" id="{092D351C-5011-4D46-78EE-857EEA03F3D9}"/>
              </a:ext>
            </a:extLst>
          </p:cNvPr>
          <p:cNvSpPr/>
          <p:nvPr/>
        </p:nvSpPr>
        <p:spPr>
          <a:xfrm rot="5400000">
            <a:off x="7319004" y="1116329"/>
            <a:ext cx="2548356" cy="2103120"/>
          </a:xfrm>
          <a:prstGeom prst="homePlate">
            <a:avLst>
              <a:gd name="adj" fmla="val 50000"/>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sz="3200" b="1" dirty="0">
                <a:solidFill>
                  <a:schemeClr val="tx1"/>
                </a:solidFill>
                <a:latin typeface="Cambria" panose="02040503050406030204" pitchFamily="18" charset="0"/>
                <a:ea typeface="Cambria" panose="02040503050406030204" pitchFamily="18" charset="0"/>
              </a:rPr>
              <a:t>78% GoK Financing</a:t>
            </a:r>
          </a:p>
        </p:txBody>
      </p:sp>
      <p:sp>
        <p:nvSpPr>
          <p:cNvPr id="12" name="Arrow: Pentagon 11">
            <a:extLst>
              <a:ext uri="{FF2B5EF4-FFF2-40B4-BE49-F238E27FC236}">
                <a16:creationId xmlns:a16="http://schemas.microsoft.com/office/drawing/2014/main" id="{1A9F1A2E-862D-D0F5-455A-313EE01D6233}"/>
              </a:ext>
            </a:extLst>
          </p:cNvPr>
          <p:cNvSpPr/>
          <p:nvPr/>
        </p:nvSpPr>
        <p:spPr>
          <a:xfrm rot="5400000">
            <a:off x="9682588" y="1129538"/>
            <a:ext cx="2548356" cy="2103120"/>
          </a:xfrm>
          <a:prstGeom prst="homePlate">
            <a:avLst>
              <a:gd name="adj" fmla="val 50000"/>
            </a:avLst>
          </a:prstGeom>
          <a:solidFill>
            <a:srgbClr val="00800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sz="3200" b="1" dirty="0">
                <a:latin typeface="Cambria" panose="02040503050406030204" pitchFamily="18" charset="0"/>
                <a:ea typeface="Cambria" panose="02040503050406030204" pitchFamily="18" charset="0"/>
              </a:rPr>
              <a:t>73% GoK Financing</a:t>
            </a:r>
          </a:p>
        </p:txBody>
      </p:sp>
      <p:sp>
        <p:nvSpPr>
          <p:cNvPr id="18" name="Rectangle 17">
            <a:extLst>
              <a:ext uri="{FF2B5EF4-FFF2-40B4-BE49-F238E27FC236}">
                <a16:creationId xmlns:a16="http://schemas.microsoft.com/office/drawing/2014/main" id="{ADE61C55-F5E9-1085-71E7-1330D0405DF1}"/>
              </a:ext>
            </a:extLst>
          </p:cNvPr>
          <p:cNvSpPr/>
          <p:nvPr/>
        </p:nvSpPr>
        <p:spPr>
          <a:xfrm>
            <a:off x="152400" y="5370021"/>
            <a:ext cx="2200102" cy="382386"/>
          </a:xfrm>
          <a:prstGeom prst="rect">
            <a:avLst/>
          </a:prstGeom>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latin typeface="Cambria" panose="02040503050406030204" pitchFamily="18" charset="0"/>
                <a:ea typeface="Cambria" panose="02040503050406030204" pitchFamily="18" charset="0"/>
              </a:rPr>
              <a:t>Upkeep – Kshs.18,600</a:t>
            </a:r>
          </a:p>
        </p:txBody>
      </p:sp>
      <p:sp>
        <p:nvSpPr>
          <p:cNvPr id="19" name="Rectangle 18">
            <a:extLst>
              <a:ext uri="{FF2B5EF4-FFF2-40B4-BE49-F238E27FC236}">
                <a16:creationId xmlns:a16="http://schemas.microsoft.com/office/drawing/2014/main" id="{A490B808-E8E0-A5F4-BCB3-B28D68444DBD}"/>
              </a:ext>
            </a:extLst>
          </p:cNvPr>
          <p:cNvSpPr/>
          <p:nvPr/>
        </p:nvSpPr>
        <p:spPr>
          <a:xfrm>
            <a:off x="2722017" y="5370021"/>
            <a:ext cx="2103120" cy="382386"/>
          </a:xfrm>
          <a:prstGeom prst="rect">
            <a:avLst/>
          </a:prstGeom>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latin typeface="Cambria" panose="02040503050406030204" pitchFamily="18" charset="0"/>
                <a:ea typeface="Cambria" panose="02040503050406030204" pitchFamily="18" charset="0"/>
              </a:rPr>
              <a:t>Upkeep – Kshs. 17,600</a:t>
            </a:r>
          </a:p>
        </p:txBody>
      </p:sp>
      <p:sp>
        <p:nvSpPr>
          <p:cNvPr id="20" name="Rectangle 19">
            <a:extLst>
              <a:ext uri="{FF2B5EF4-FFF2-40B4-BE49-F238E27FC236}">
                <a16:creationId xmlns:a16="http://schemas.microsoft.com/office/drawing/2014/main" id="{C7A94873-E47F-F296-E4B9-7B3AD5D2D50B}"/>
              </a:ext>
            </a:extLst>
          </p:cNvPr>
          <p:cNvSpPr/>
          <p:nvPr/>
        </p:nvSpPr>
        <p:spPr>
          <a:xfrm>
            <a:off x="5194651" y="5370021"/>
            <a:ext cx="2103120" cy="382386"/>
          </a:xfrm>
          <a:prstGeom prst="rect">
            <a:avLst/>
          </a:prstGeom>
          <a:ln>
            <a:solidFill>
              <a:srgbClr val="FFFF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latin typeface="Cambria" panose="02040503050406030204" pitchFamily="18" charset="0"/>
                <a:ea typeface="Cambria" panose="02040503050406030204" pitchFamily="18" charset="0"/>
              </a:rPr>
              <a:t>Upkeep – Kshs. 15,600</a:t>
            </a:r>
          </a:p>
        </p:txBody>
      </p:sp>
      <p:sp>
        <p:nvSpPr>
          <p:cNvPr id="21" name="Rectangle 20">
            <a:extLst>
              <a:ext uri="{FF2B5EF4-FFF2-40B4-BE49-F238E27FC236}">
                <a16:creationId xmlns:a16="http://schemas.microsoft.com/office/drawing/2014/main" id="{9AB079D0-ED77-2E9E-719B-E1F5E0CCA5E3}"/>
              </a:ext>
            </a:extLst>
          </p:cNvPr>
          <p:cNvSpPr/>
          <p:nvPr/>
        </p:nvSpPr>
        <p:spPr>
          <a:xfrm>
            <a:off x="7541622" y="5370021"/>
            <a:ext cx="2217520" cy="382386"/>
          </a:xfrm>
          <a:prstGeom prst="rect">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latin typeface="Cambria" panose="02040503050406030204" pitchFamily="18" charset="0"/>
                <a:ea typeface="Cambria" panose="02040503050406030204" pitchFamily="18" charset="0"/>
              </a:rPr>
              <a:t>Upkeep – Kshs. 14,600</a:t>
            </a:r>
          </a:p>
        </p:txBody>
      </p:sp>
      <p:sp>
        <p:nvSpPr>
          <p:cNvPr id="22" name="Rectangle 21">
            <a:extLst>
              <a:ext uri="{FF2B5EF4-FFF2-40B4-BE49-F238E27FC236}">
                <a16:creationId xmlns:a16="http://schemas.microsoft.com/office/drawing/2014/main" id="{3754D0B9-9836-9291-4E96-0876D799D817}"/>
              </a:ext>
            </a:extLst>
          </p:cNvPr>
          <p:cNvSpPr/>
          <p:nvPr/>
        </p:nvSpPr>
        <p:spPr>
          <a:xfrm>
            <a:off x="9905206" y="5370021"/>
            <a:ext cx="2217520" cy="382386"/>
          </a:xfrm>
          <a:prstGeom prst="rect">
            <a:avLst/>
          </a:prstGeom>
          <a:ln>
            <a:solidFill>
              <a:srgbClr val="008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latin typeface="Cambria" panose="02040503050406030204" pitchFamily="18" charset="0"/>
                <a:ea typeface="Cambria" panose="02040503050406030204" pitchFamily="18" charset="0"/>
              </a:rPr>
              <a:t>Upkeep – Kshs. 13,600</a:t>
            </a:r>
          </a:p>
        </p:txBody>
      </p:sp>
      <p:sp>
        <p:nvSpPr>
          <p:cNvPr id="2" name="TextBox 1">
            <a:extLst>
              <a:ext uri="{FF2B5EF4-FFF2-40B4-BE49-F238E27FC236}">
                <a16:creationId xmlns:a16="http://schemas.microsoft.com/office/drawing/2014/main" id="{37C2A9D4-5365-7440-2029-E5B1AD63908A}"/>
              </a:ext>
            </a:extLst>
          </p:cNvPr>
          <p:cNvSpPr txBox="1"/>
          <p:nvPr/>
        </p:nvSpPr>
        <p:spPr>
          <a:xfrm>
            <a:off x="152400" y="165948"/>
            <a:ext cx="7032172" cy="584775"/>
          </a:xfrm>
          <a:prstGeom prst="rect">
            <a:avLst/>
          </a:prstGeom>
          <a:noFill/>
        </p:spPr>
        <p:txBody>
          <a:bodyPr wrap="square" rtlCol="0">
            <a:spAutoFit/>
          </a:bodyPr>
          <a:lstStyle/>
          <a:p>
            <a:r>
              <a:rPr lang="en-US" sz="3200" b="1" u="sng" dirty="0">
                <a:latin typeface="Cambria" panose="02040503050406030204" pitchFamily="18" charset="0"/>
                <a:ea typeface="Cambria" panose="02040503050406030204" pitchFamily="18" charset="0"/>
              </a:rPr>
              <a:t>Student </a:t>
            </a:r>
            <a:r>
              <a:rPr lang="en-US" sz="3200" b="1" u="sng" dirty="0" err="1">
                <a:latin typeface="Cambria" panose="02040503050406030204" pitchFamily="18" charset="0"/>
                <a:ea typeface="Cambria" panose="02040503050406030204" pitchFamily="18" charset="0"/>
              </a:rPr>
              <a:t>Centred</a:t>
            </a:r>
            <a:r>
              <a:rPr lang="en-US" sz="3200" b="1" u="sng" dirty="0">
                <a:latin typeface="Cambria" panose="02040503050406030204" pitchFamily="18" charset="0"/>
                <a:ea typeface="Cambria" panose="02040503050406030204" pitchFamily="18" charset="0"/>
              </a:rPr>
              <a:t> Model - TVET</a:t>
            </a:r>
          </a:p>
        </p:txBody>
      </p:sp>
    </p:spTree>
    <p:extLst>
      <p:ext uri="{BB962C8B-B14F-4D97-AF65-F5344CB8AC3E}">
        <p14:creationId xmlns:p14="http://schemas.microsoft.com/office/powerpoint/2010/main" val="4021503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FD64060B-85DF-4F60-EF6A-C22FA356F5EB}"/>
              </a:ext>
            </a:extLst>
          </p:cNvPr>
          <p:cNvGrpSpPr/>
          <p:nvPr/>
        </p:nvGrpSpPr>
        <p:grpSpPr bwMode="auto">
          <a:xfrm>
            <a:off x="794661" y="1948012"/>
            <a:ext cx="10580909" cy="3266245"/>
            <a:chOff x="0" y="1558925"/>
            <a:chExt cx="9144000" cy="2468563"/>
          </a:xfrm>
        </p:grpSpPr>
        <p:grpSp>
          <p:nvGrpSpPr>
            <p:cNvPr id="5" name="Group 18">
              <a:extLst>
                <a:ext uri="{FF2B5EF4-FFF2-40B4-BE49-F238E27FC236}">
                  <a16:creationId xmlns:a16="http://schemas.microsoft.com/office/drawing/2014/main" id="{D2EF2A06-8E18-E43B-7CC0-A3CAC4FAECA4}"/>
                </a:ext>
              </a:extLst>
            </p:cNvPr>
            <p:cNvGrpSpPr/>
            <p:nvPr/>
          </p:nvGrpSpPr>
          <p:grpSpPr bwMode="auto">
            <a:xfrm>
              <a:off x="4" y="1558925"/>
              <a:ext cx="4495806" cy="2468563"/>
              <a:chOff x="0" y="982"/>
              <a:chExt cx="2832" cy="1550"/>
            </a:xfrm>
          </p:grpSpPr>
          <p:sp>
            <p:nvSpPr>
              <p:cNvPr id="7" name="Rectangle 19">
                <a:extLst>
                  <a:ext uri="{FF2B5EF4-FFF2-40B4-BE49-F238E27FC236}">
                    <a16:creationId xmlns:a16="http://schemas.microsoft.com/office/drawing/2014/main" id="{56BF53CD-E627-2E35-48CD-465645557642}"/>
                  </a:ext>
                </a:extLst>
              </p:cNvPr>
              <p:cNvSpPr>
                <a:spLocks noChangeArrowheads="1"/>
              </p:cNvSpPr>
              <p:nvPr/>
            </p:nvSpPr>
            <p:spPr bwMode="auto">
              <a:xfrm flipH="1">
                <a:off x="2616" y="982"/>
                <a:ext cx="216" cy="1550"/>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8" name="Rectangle 20">
                <a:extLst>
                  <a:ext uri="{FF2B5EF4-FFF2-40B4-BE49-F238E27FC236}">
                    <a16:creationId xmlns:a16="http://schemas.microsoft.com/office/drawing/2014/main" id="{B539E56A-4C26-7E28-47B5-266366D485C9}"/>
                  </a:ext>
                </a:extLst>
              </p:cNvPr>
              <p:cNvSpPr>
                <a:spLocks noChangeArrowheads="1"/>
              </p:cNvSpPr>
              <p:nvPr/>
            </p:nvSpPr>
            <p:spPr bwMode="auto">
              <a:xfrm flipH="1">
                <a:off x="2432" y="982"/>
                <a:ext cx="154" cy="1550"/>
              </a:xfrm>
              <a:prstGeom prst="rect">
                <a:avLst/>
              </a:prstGeom>
              <a:solidFill>
                <a:srgbClr val="D1D1D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9" name="Rectangle 21">
                <a:extLst>
                  <a:ext uri="{FF2B5EF4-FFF2-40B4-BE49-F238E27FC236}">
                    <a16:creationId xmlns:a16="http://schemas.microsoft.com/office/drawing/2014/main" id="{62E5040D-3349-8927-4C3F-92F877FBB2DD}"/>
                  </a:ext>
                </a:extLst>
              </p:cNvPr>
              <p:cNvSpPr>
                <a:spLocks noChangeArrowheads="1"/>
              </p:cNvSpPr>
              <p:nvPr/>
            </p:nvSpPr>
            <p:spPr bwMode="auto">
              <a:xfrm flipH="1">
                <a:off x="2309" y="982"/>
                <a:ext cx="92" cy="15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10" name="Rectangle 22">
                <a:extLst>
                  <a:ext uri="{FF2B5EF4-FFF2-40B4-BE49-F238E27FC236}">
                    <a16:creationId xmlns:a16="http://schemas.microsoft.com/office/drawing/2014/main" id="{541218A0-525F-EFF0-6D88-1AC453FD2B2D}"/>
                  </a:ext>
                </a:extLst>
              </p:cNvPr>
              <p:cNvSpPr>
                <a:spLocks noChangeArrowheads="1"/>
              </p:cNvSpPr>
              <p:nvPr/>
            </p:nvSpPr>
            <p:spPr bwMode="auto">
              <a:xfrm flipH="1">
                <a:off x="2217" y="982"/>
                <a:ext cx="61" cy="1550"/>
              </a:xfrm>
              <a:prstGeom prst="rect">
                <a:avLst/>
              </a:prstGeom>
              <a:solidFill>
                <a:srgbClr val="D5D5D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11" name="Rectangle 23">
                <a:extLst>
                  <a:ext uri="{FF2B5EF4-FFF2-40B4-BE49-F238E27FC236}">
                    <a16:creationId xmlns:a16="http://schemas.microsoft.com/office/drawing/2014/main" id="{C13651F4-74E0-A66C-EA3B-4BEF85ECBCDC}"/>
                  </a:ext>
                </a:extLst>
              </p:cNvPr>
              <p:cNvSpPr>
                <a:spLocks noChangeArrowheads="1"/>
              </p:cNvSpPr>
              <p:nvPr/>
            </p:nvSpPr>
            <p:spPr bwMode="auto">
              <a:xfrm flipH="1">
                <a:off x="2155" y="982"/>
                <a:ext cx="31" cy="1550"/>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12" name="Rectangle 24">
                <a:extLst>
                  <a:ext uri="{FF2B5EF4-FFF2-40B4-BE49-F238E27FC236}">
                    <a16:creationId xmlns:a16="http://schemas.microsoft.com/office/drawing/2014/main" id="{C58026FF-D9AE-E65A-43D2-790555803EF2}"/>
                  </a:ext>
                </a:extLst>
              </p:cNvPr>
              <p:cNvSpPr>
                <a:spLocks noChangeArrowheads="1"/>
              </p:cNvSpPr>
              <p:nvPr/>
            </p:nvSpPr>
            <p:spPr bwMode="auto">
              <a:xfrm flipH="1">
                <a:off x="2062" y="982"/>
                <a:ext cx="62" cy="15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13" name="Rectangle 25">
                <a:extLst>
                  <a:ext uri="{FF2B5EF4-FFF2-40B4-BE49-F238E27FC236}">
                    <a16:creationId xmlns:a16="http://schemas.microsoft.com/office/drawing/2014/main" id="{B48DF00E-F4F2-D3C6-5319-627A46D89DE9}"/>
                  </a:ext>
                </a:extLst>
              </p:cNvPr>
              <p:cNvSpPr>
                <a:spLocks noChangeArrowheads="1"/>
              </p:cNvSpPr>
              <p:nvPr/>
            </p:nvSpPr>
            <p:spPr bwMode="auto">
              <a:xfrm flipH="1">
                <a:off x="1939" y="982"/>
                <a:ext cx="92" cy="15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14" name="Rectangle 26">
                <a:extLst>
                  <a:ext uri="{FF2B5EF4-FFF2-40B4-BE49-F238E27FC236}">
                    <a16:creationId xmlns:a16="http://schemas.microsoft.com/office/drawing/2014/main" id="{D918F16F-809F-525C-F7F6-3444924E48BF}"/>
                  </a:ext>
                </a:extLst>
              </p:cNvPr>
              <p:cNvSpPr>
                <a:spLocks noChangeArrowheads="1"/>
              </p:cNvSpPr>
              <p:nvPr/>
            </p:nvSpPr>
            <p:spPr bwMode="auto">
              <a:xfrm flipH="1">
                <a:off x="1724" y="982"/>
                <a:ext cx="184" cy="1550"/>
              </a:xfrm>
              <a:prstGeom prst="rect">
                <a:avLst/>
              </a:prstGeom>
              <a:solidFill>
                <a:srgbClr val="D5D5D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15" name="Rectangle 27">
                <a:extLst>
                  <a:ext uri="{FF2B5EF4-FFF2-40B4-BE49-F238E27FC236}">
                    <a16:creationId xmlns:a16="http://schemas.microsoft.com/office/drawing/2014/main" id="{50C06D27-5830-57C8-7AF8-F94CF2CB057F}"/>
                  </a:ext>
                </a:extLst>
              </p:cNvPr>
              <p:cNvSpPr>
                <a:spLocks noChangeArrowheads="1"/>
              </p:cNvSpPr>
              <p:nvPr/>
            </p:nvSpPr>
            <p:spPr bwMode="auto">
              <a:xfrm flipH="1">
                <a:off x="1416" y="982"/>
                <a:ext cx="277" cy="15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16" name="Rectangle 28">
                <a:extLst>
                  <a:ext uri="{FF2B5EF4-FFF2-40B4-BE49-F238E27FC236}">
                    <a16:creationId xmlns:a16="http://schemas.microsoft.com/office/drawing/2014/main" id="{5CB4FAD9-5739-A6CD-E422-FDA09744C0AE}"/>
                  </a:ext>
                </a:extLst>
              </p:cNvPr>
              <p:cNvSpPr>
                <a:spLocks noChangeArrowheads="1"/>
              </p:cNvSpPr>
              <p:nvPr/>
            </p:nvSpPr>
            <p:spPr bwMode="auto">
              <a:xfrm flipH="1">
                <a:off x="862" y="982"/>
                <a:ext cx="524" cy="1550"/>
              </a:xfrm>
              <a:prstGeom prst="rect">
                <a:avLst/>
              </a:prstGeom>
              <a:solidFill>
                <a:srgbClr val="D1D1D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17" name="Rectangle 29">
                <a:extLst>
                  <a:ext uri="{FF2B5EF4-FFF2-40B4-BE49-F238E27FC236}">
                    <a16:creationId xmlns:a16="http://schemas.microsoft.com/office/drawing/2014/main" id="{264D0FB3-8557-B8FD-5FCD-C6116E4C48A7}"/>
                  </a:ext>
                </a:extLst>
              </p:cNvPr>
              <p:cNvSpPr>
                <a:spLocks noChangeArrowheads="1"/>
              </p:cNvSpPr>
              <p:nvPr/>
            </p:nvSpPr>
            <p:spPr bwMode="auto">
              <a:xfrm flipH="1">
                <a:off x="0" y="982"/>
                <a:ext cx="831" cy="1550"/>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765175">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765175">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765175">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765175">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765175">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7651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7651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7651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7651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2400"/>
              </a:p>
            </p:txBody>
          </p:sp>
        </p:grpSp>
        <p:sp>
          <p:nvSpPr>
            <p:cNvPr id="6" name="Rectangle 2">
              <a:extLst>
                <a:ext uri="{FF2B5EF4-FFF2-40B4-BE49-F238E27FC236}">
                  <a16:creationId xmlns:a16="http://schemas.microsoft.com/office/drawing/2014/main" id="{4E7A9701-4DC0-6035-D14E-1CEF8042AF5A}"/>
                </a:ext>
              </a:extLst>
            </p:cNvPr>
            <p:cNvSpPr txBox="1">
              <a:spLocks noChangeArrowheads="1"/>
            </p:cNvSpPr>
            <p:nvPr/>
          </p:nvSpPr>
          <p:spPr>
            <a:xfrm>
              <a:off x="4572000" y="1561041"/>
              <a:ext cx="4572000" cy="2455860"/>
            </a:xfrm>
            <a:prstGeom prst="rect">
              <a:avLst/>
            </a:prstGeom>
            <a:ln>
              <a:solidFill>
                <a:schemeClr val="bg1">
                  <a:lumMod val="85000"/>
                </a:schemeClr>
              </a:solidFill>
            </a:ln>
          </p:spPr>
          <p:txBody>
            <a:bodyPr anchor="ctr"/>
            <a:lstStyle/>
            <a:p>
              <a:pPr defTabSz="1214755">
                <a:defRPr/>
              </a:pPr>
              <a:endParaRPr lang="en-US" sz="2935" kern="0">
                <a:solidFill>
                  <a:schemeClr val="tx1">
                    <a:lumMod val="75000"/>
                    <a:lumOff val="25000"/>
                  </a:schemeClr>
                </a:solidFill>
                <a:latin typeface="Arial" panose="020B0604020202020204" pitchFamily="34" charset="0"/>
                <a:ea typeface="+mj-ea"/>
                <a:cs typeface="Arial" panose="020B0604020202020204" pitchFamily="34" charset="0"/>
              </a:endParaRPr>
            </a:p>
          </p:txBody>
        </p:sp>
      </p:grpSp>
      <p:sp>
        <p:nvSpPr>
          <p:cNvPr id="18" name="Title 1">
            <a:extLst>
              <a:ext uri="{FF2B5EF4-FFF2-40B4-BE49-F238E27FC236}">
                <a16:creationId xmlns:a16="http://schemas.microsoft.com/office/drawing/2014/main" id="{C11BE62D-C7D9-CAC7-3203-A20BB3888C0E}"/>
              </a:ext>
            </a:extLst>
          </p:cNvPr>
          <p:cNvSpPr txBox="1"/>
          <p:nvPr/>
        </p:nvSpPr>
        <p:spPr>
          <a:xfrm>
            <a:off x="6096011" y="1937429"/>
            <a:ext cx="5301327" cy="3189742"/>
          </a:xfrm>
          <a:prstGeom prst="rect">
            <a:avLst/>
          </a:prstGeom>
          <a:solidFill>
            <a:srgbClr val="C0000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anchor="ctr"/>
          <a:lstStyle/>
          <a:p>
            <a:pPr algn="ctr"/>
            <a:r>
              <a:rPr lang="en-US" sz="5335" b="1" i="1" dirty="0">
                <a:solidFill>
                  <a:schemeClr val="bg1"/>
                </a:solidFill>
                <a:latin typeface="Cambria" panose="02040503050406030204" pitchFamily="18" charset="0"/>
                <a:ea typeface="Cambria" panose="02040503050406030204" pitchFamily="18" charset="0"/>
              </a:rPr>
              <a:t>First Time Application Eligibility</a:t>
            </a:r>
            <a:endParaRPr lang="en-US" sz="4000" b="1" i="1" dirty="0">
              <a:solidFill>
                <a:schemeClr val="bg1"/>
              </a:solidFill>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4F54B32A-53B4-7B32-CF17-C4C8B305D3A9}"/>
              </a:ext>
            </a:extLst>
          </p:cNvPr>
          <p:cNvPicPr>
            <a:picLocks noChangeAspect="1"/>
          </p:cNvPicPr>
          <p:nvPr/>
        </p:nvPicPr>
        <p:blipFill>
          <a:blip r:embed="rId2"/>
          <a:stretch>
            <a:fillRect/>
          </a:stretch>
        </p:blipFill>
        <p:spPr>
          <a:xfrm>
            <a:off x="10964" y="5555992"/>
            <a:ext cx="12161520" cy="1302008"/>
          </a:xfrm>
          <a:prstGeom prst="rect">
            <a:avLst/>
          </a:prstGeom>
        </p:spPr>
      </p:pic>
    </p:spTree>
    <p:extLst>
      <p:ext uri="{BB962C8B-B14F-4D97-AF65-F5344CB8AC3E}">
        <p14:creationId xmlns:p14="http://schemas.microsoft.com/office/powerpoint/2010/main" val="2643652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EA3BFE1-7EFE-4E96-BFF5-7F27D48B90BB}"/>
              </a:ext>
            </a:extLst>
          </p:cNvPr>
          <p:cNvSpPr>
            <a:spLocks noGrp="1"/>
          </p:cNvSpPr>
          <p:nvPr>
            <p:ph type="title"/>
          </p:nvPr>
        </p:nvSpPr>
        <p:spPr>
          <a:xfrm>
            <a:off x="838200" y="171451"/>
            <a:ext cx="10515600" cy="644476"/>
          </a:xfrm>
        </p:spPr>
        <p:txBody>
          <a:bodyPr>
            <a:normAutofit/>
          </a:bodyPr>
          <a:lstStyle/>
          <a:p>
            <a:pPr algn="ctr"/>
            <a:r>
              <a:rPr lang="en-US" sz="3500" b="1" dirty="0">
                <a:latin typeface="Cambria" panose="02040503050406030204" pitchFamily="18" charset="0"/>
                <a:ea typeface="Cambria" panose="02040503050406030204" pitchFamily="18" charset="0"/>
              </a:rPr>
              <a:t>Undergraduate Scholarship and Loan Eligibility</a:t>
            </a:r>
            <a:endParaRPr lang="en-KE" sz="3500" b="1" dirty="0">
              <a:latin typeface="Cambria" panose="02040503050406030204" pitchFamily="18" charset="0"/>
              <a:ea typeface="Cambria" panose="02040503050406030204" pitchFamily="18" charset="0"/>
            </a:endParaRPr>
          </a:p>
        </p:txBody>
      </p:sp>
      <p:graphicFrame>
        <p:nvGraphicFramePr>
          <p:cNvPr id="11" name="Content Placeholder 5">
            <a:extLst>
              <a:ext uri="{FF2B5EF4-FFF2-40B4-BE49-F238E27FC236}">
                <a16:creationId xmlns:a16="http://schemas.microsoft.com/office/drawing/2014/main" id="{39FF1715-822B-4718-A9CC-24751519C642}"/>
              </a:ext>
            </a:extLst>
          </p:cNvPr>
          <p:cNvGraphicFramePr>
            <a:graphicFrameLocks noGrp="1"/>
          </p:cNvGraphicFramePr>
          <p:nvPr>
            <p:ph idx="1"/>
            <p:extLst>
              <p:ext uri="{D42A27DB-BD31-4B8C-83A1-F6EECF244321}">
                <p14:modId xmlns:p14="http://schemas.microsoft.com/office/powerpoint/2010/main" val="3825447857"/>
              </p:ext>
            </p:extLst>
          </p:nvPr>
        </p:nvGraphicFramePr>
        <p:xfrm>
          <a:off x="838200" y="815928"/>
          <a:ext cx="10515600" cy="48533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a:extLst>
              <a:ext uri="{FF2B5EF4-FFF2-40B4-BE49-F238E27FC236}">
                <a16:creationId xmlns:a16="http://schemas.microsoft.com/office/drawing/2014/main" id="{4B3BB07A-D264-B694-664C-4FC3E5843C36}"/>
              </a:ext>
            </a:extLst>
          </p:cNvPr>
          <p:cNvPicPr>
            <a:picLocks noChangeAspect="1"/>
          </p:cNvPicPr>
          <p:nvPr/>
        </p:nvPicPr>
        <p:blipFill>
          <a:blip r:embed="rId7"/>
          <a:stretch>
            <a:fillRect/>
          </a:stretch>
        </p:blipFill>
        <p:spPr>
          <a:xfrm>
            <a:off x="10964" y="5555992"/>
            <a:ext cx="12161520" cy="1302008"/>
          </a:xfrm>
          <a:prstGeom prst="rect">
            <a:avLst/>
          </a:prstGeom>
        </p:spPr>
      </p:pic>
    </p:spTree>
    <p:extLst>
      <p:ext uri="{BB962C8B-B14F-4D97-AF65-F5344CB8AC3E}">
        <p14:creationId xmlns:p14="http://schemas.microsoft.com/office/powerpoint/2010/main" val="485024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FD64060B-85DF-4F60-EF6A-C22FA356F5EB}"/>
              </a:ext>
            </a:extLst>
          </p:cNvPr>
          <p:cNvGrpSpPr/>
          <p:nvPr/>
        </p:nvGrpSpPr>
        <p:grpSpPr bwMode="auto">
          <a:xfrm>
            <a:off x="794661" y="1948012"/>
            <a:ext cx="10580909" cy="3266245"/>
            <a:chOff x="0" y="1558925"/>
            <a:chExt cx="9144000" cy="2468563"/>
          </a:xfrm>
        </p:grpSpPr>
        <p:grpSp>
          <p:nvGrpSpPr>
            <p:cNvPr id="5" name="Group 18">
              <a:extLst>
                <a:ext uri="{FF2B5EF4-FFF2-40B4-BE49-F238E27FC236}">
                  <a16:creationId xmlns:a16="http://schemas.microsoft.com/office/drawing/2014/main" id="{D2EF2A06-8E18-E43B-7CC0-A3CAC4FAECA4}"/>
                </a:ext>
              </a:extLst>
            </p:cNvPr>
            <p:cNvGrpSpPr/>
            <p:nvPr/>
          </p:nvGrpSpPr>
          <p:grpSpPr bwMode="auto">
            <a:xfrm>
              <a:off x="4" y="1558925"/>
              <a:ext cx="4495806" cy="2468563"/>
              <a:chOff x="0" y="982"/>
              <a:chExt cx="2832" cy="1550"/>
            </a:xfrm>
          </p:grpSpPr>
          <p:sp>
            <p:nvSpPr>
              <p:cNvPr id="7" name="Rectangle 19">
                <a:extLst>
                  <a:ext uri="{FF2B5EF4-FFF2-40B4-BE49-F238E27FC236}">
                    <a16:creationId xmlns:a16="http://schemas.microsoft.com/office/drawing/2014/main" id="{56BF53CD-E627-2E35-48CD-465645557642}"/>
                  </a:ext>
                </a:extLst>
              </p:cNvPr>
              <p:cNvSpPr>
                <a:spLocks noChangeArrowheads="1"/>
              </p:cNvSpPr>
              <p:nvPr/>
            </p:nvSpPr>
            <p:spPr bwMode="auto">
              <a:xfrm flipH="1">
                <a:off x="2616" y="982"/>
                <a:ext cx="216" cy="1550"/>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8" name="Rectangle 20">
                <a:extLst>
                  <a:ext uri="{FF2B5EF4-FFF2-40B4-BE49-F238E27FC236}">
                    <a16:creationId xmlns:a16="http://schemas.microsoft.com/office/drawing/2014/main" id="{B539E56A-4C26-7E28-47B5-266366D485C9}"/>
                  </a:ext>
                </a:extLst>
              </p:cNvPr>
              <p:cNvSpPr>
                <a:spLocks noChangeArrowheads="1"/>
              </p:cNvSpPr>
              <p:nvPr/>
            </p:nvSpPr>
            <p:spPr bwMode="auto">
              <a:xfrm flipH="1">
                <a:off x="2432" y="982"/>
                <a:ext cx="154" cy="1550"/>
              </a:xfrm>
              <a:prstGeom prst="rect">
                <a:avLst/>
              </a:prstGeom>
              <a:solidFill>
                <a:srgbClr val="D1D1D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9" name="Rectangle 21">
                <a:extLst>
                  <a:ext uri="{FF2B5EF4-FFF2-40B4-BE49-F238E27FC236}">
                    <a16:creationId xmlns:a16="http://schemas.microsoft.com/office/drawing/2014/main" id="{62E5040D-3349-8927-4C3F-92F877FBB2DD}"/>
                  </a:ext>
                </a:extLst>
              </p:cNvPr>
              <p:cNvSpPr>
                <a:spLocks noChangeArrowheads="1"/>
              </p:cNvSpPr>
              <p:nvPr/>
            </p:nvSpPr>
            <p:spPr bwMode="auto">
              <a:xfrm flipH="1">
                <a:off x="2309" y="982"/>
                <a:ext cx="92" cy="15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10" name="Rectangle 22">
                <a:extLst>
                  <a:ext uri="{FF2B5EF4-FFF2-40B4-BE49-F238E27FC236}">
                    <a16:creationId xmlns:a16="http://schemas.microsoft.com/office/drawing/2014/main" id="{541218A0-525F-EFF0-6D88-1AC453FD2B2D}"/>
                  </a:ext>
                </a:extLst>
              </p:cNvPr>
              <p:cNvSpPr>
                <a:spLocks noChangeArrowheads="1"/>
              </p:cNvSpPr>
              <p:nvPr/>
            </p:nvSpPr>
            <p:spPr bwMode="auto">
              <a:xfrm flipH="1">
                <a:off x="2217" y="982"/>
                <a:ext cx="61" cy="1550"/>
              </a:xfrm>
              <a:prstGeom prst="rect">
                <a:avLst/>
              </a:prstGeom>
              <a:solidFill>
                <a:srgbClr val="D5D5D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11" name="Rectangle 23">
                <a:extLst>
                  <a:ext uri="{FF2B5EF4-FFF2-40B4-BE49-F238E27FC236}">
                    <a16:creationId xmlns:a16="http://schemas.microsoft.com/office/drawing/2014/main" id="{C13651F4-74E0-A66C-EA3B-4BEF85ECBCDC}"/>
                  </a:ext>
                </a:extLst>
              </p:cNvPr>
              <p:cNvSpPr>
                <a:spLocks noChangeArrowheads="1"/>
              </p:cNvSpPr>
              <p:nvPr/>
            </p:nvSpPr>
            <p:spPr bwMode="auto">
              <a:xfrm flipH="1">
                <a:off x="2155" y="982"/>
                <a:ext cx="31" cy="1550"/>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12" name="Rectangle 24">
                <a:extLst>
                  <a:ext uri="{FF2B5EF4-FFF2-40B4-BE49-F238E27FC236}">
                    <a16:creationId xmlns:a16="http://schemas.microsoft.com/office/drawing/2014/main" id="{C58026FF-D9AE-E65A-43D2-790555803EF2}"/>
                  </a:ext>
                </a:extLst>
              </p:cNvPr>
              <p:cNvSpPr>
                <a:spLocks noChangeArrowheads="1"/>
              </p:cNvSpPr>
              <p:nvPr/>
            </p:nvSpPr>
            <p:spPr bwMode="auto">
              <a:xfrm flipH="1">
                <a:off x="2062" y="982"/>
                <a:ext cx="62" cy="15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13" name="Rectangle 25">
                <a:extLst>
                  <a:ext uri="{FF2B5EF4-FFF2-40B4-BE49-F238E27FC236}">
                    <a16:creationId xmlns:a16="http://schemas.microsoft.com/office/drawing/2014/main" id="{B48DF00E-F4F2-D3C6-5319-627A46D89DE9}"/>
                  </a:ext>
                </a:extLst>
              </p:cNvPr>
              <p:cNvSpPr>
                <a:spLocks noChangeArrowheads="1"/>
              </p:cNvSpPr>
              <p:nvPr/>
            </p:nvSpPr>
            <p:spPr bwMode="auto">
              <a:xfrm flipH="1">
                <a:off x="1939" y="982"/>
                <a:ext cx="92" cy="15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14" name="Rectangle 26">
                <a:extLst>
                  <a:ext uri="{FF2B5EF4-FFF2-40B4-BE49-F238E27FC236}">
                    <a16:creationId xmlns:a16="http://schemas.microsoft.com/office/drawing/2014/main" id="{D918F16F-809F-525C-F7F6-3444924E48BF}"/>
                  </a:ext>
                </a:extLst>
              </p:cNvPr>
              <p:cNvSpPr>
                <a:spLocks noChangeArrowheads="1"/>
              </p:cNvSpPr>
              <p:nvPr/>
            </p:nvSpPr>
            <p:spPr bwMode="auto">
              <a:xfrm flipH="1">
                <a:off x="1724" y="982"/>
                <a:ext cx="184" cy="1550"/>
              </a:xfrm>
              <a:prstGeom prst="rect">
                <a:avLst/>
              </a:prstGeom>
              <a:solidFill>
                <a:srgbClr val="D5D5D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15" name="Rectangle 27">
                <a:extLst>
                  <a:ext uri="{FF2B5EF4-FFF2-40B4-BE49-F238E27FC236}">
                    <a16:creationId xmlns:a16="http://schemas.microsoft.com/office/drawing/2014/main" id="{50C06D27-5830-57C8-7AF8-F94CF2CB057F}"/>
                  </a:ext>
                </a:extLst>
              </p:cNvPr>
              <p:cNvSpPr>
                <a:spLocks noChangeArrowheads="1"/>
              </p:cNvSpPr>
              <p:nvPr/>
            </p:nvSpPr>
            <p:spPr bwMode="auto">
              <a:xfrm flipH="1">
                <a:off x="1416" y="982"/>
                <a:ext cx="277" cy="15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16" name="Rectangle 28">
                <a:extLst>
                  <a:ext uri="{FF2B5EF4-FFF2-40B4-BE49-F238E27FC236}">
                    <a16:creationId xmlns:a16="http://schemas.microsoft.com/office/drawing/2014/main" id="{5CB4FAD9-5739-A6CD-E422-FDA09744C0AE}"/>
                  </a:ext>
                </a:extLst>
              </p:cNvPr>
              <p:cNvSpPr>
                <a:spLocks noChangeArrowheads="1"/>
              </p:cNvSpPr>
              <p:nvPr/>
            </p:nvSpPr>
            <p:spPr bwMode="auto">
              <a:xfrm flipH="1">
                <a:off x="862" y="982"/>
                <a:ext cx="524" cy="1550"/>
              </a:xfrm>
              <a:prstGeom prst="rect">
                <a:avLst/>
              </a:prstGeom>
              <a:solidFill>
                <a:srgbClr val="D1D1D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17" name="Rectangle 29">
                <a:extLst>
                  <a:ext uri="{FF2B5EF4-FFF2-40B4-BE49-F238E27FC236}">
                    <a16:creationId xmlns:a16="http://schemas.microsoft.com/office/drawing/2014/main" id="{264D0FB3-8557-B8FD-5FCD-C6116E4C48A7}"/>
                  </a:ext>
                </a:extLst>
              </p:cNvPr>
              <p:cNvSpPr>
                <a:spLocks noChangeArrowheads="1"/>
              </p:cNvSpPr>
              <p:nvPr/>
            </p:nvSpPr>
            <p:spPr bwMode="auto">
              <a:xfrm flipH="1">
                <a:off x="0" y="982"/>
                <a:ext cx="831" cy="1550"/>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765175">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765175">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765175">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765175">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765175">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7651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7651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7651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7651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2400"/>
              </a:p>
            </p:txBody>
          </p:sp>
        </p:grpSp>
        <p:sp>
          <p:nvSpPr>
            <p:cNvPr id="6" name="Rectangle 2">
              <a:extLst>
                <a:ext uri="{FF2B5EF4-FFF2-40B4-BE49-F238E27FC236}">
                  <a16:creationId xmlns:a16="http://schemas.microsoft.com/office/drawing/2014/main" id="{4E7A9701-4DC0-6035-D14E-1CEF8042AF5A}"/>
                </a:ext>
              </a:extLst>
            </p:cNvPr>
            <p:cNvSpPr txBox="1">
              <a:spLocks noChangeArrowheads="1"/>
            </p:cNvSpPr>
            <p:nvPr/>
          </p:nvSpPr>
          <p:spPr>
            <a:xfrm>
              <a:off x="4572000" y="1561041"/>
              <a:ext cx="4572000" cy="2455860"/>
            </a:xfrm>
            <a:prstGeom prst="rect">
              <a:avLst/>
            </a:prstGeom>
            <a:ln>
              <a:solidFill>
                <a:schemeClr val="bg1">
                  <a:lumMod val="85000"/>
                </a:schemeClr>
              </a:solidFill>
            </a:ln>
          </p:spPr>
          <p:txBody>
            <a:bodyPr anchor="ctr"/>
            <a:lstStyle/>
            <a:p>
              <a:pPr defTabSz="1214755">
                <a:defRPr/>
              </a:pPr>
              <a:endParaRPr lang="en-US" sz="2935" kern="0">
                <a:solidFill>
                  <a:schemeClr val="tx1">
                    <a:lumMod val="75000"/>
                    <a:lumOff val="25000"/>
                  </a:schemeClr>
                </a:solidFill>
                <a:latin typeface="Arial" panose="020B0604020202020204" pitchFamily="34" charset="0"/>
                <a:ea typeface="+mj-ea"/>
                <a:cs typeface="Arial" panose="020B0604020202020204" pitchFamily="34" charset="0"/>
              </a:endParaRPr>
            </a:p>
          </p:txBody>
        </p:sp>
      </p:grpSp>
      <p:sp>
        <p:nvSpPr>
          <p:cNvPr id="18" name="Title 1">
            <a:extLst>
              <a:ext uri="{FF2B5EF4-FFF2-40B4-BE49-F238E27FC236}">
                <a16:creationId xmlns:a16="http://schemas.microsoft.com/office/drawing/2014/main" id="{C11BE62D-C7D9-CAC7-3203-A20BB3888C0E}"/>
              </a:ext>
            </a:extLst>
          </p:cNvPr>
          <p:cNvSpPr txBox="1"/>
          <p:nvPr/>
        </p:nvSpPr>
        <p:spPr>
          <a:xfrm>
            <a:off x="6096011" y="1937429"/>
            <a:ext cx="5301327" cy="3189742"/>
          </a:xfrm>
          <a:prstGeom prst="rect">
            <a:avLst/>
          </a:prstGeom>
          <a:solidFill>
            <a:srgbClr val="C0000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anchor="ctr"/>
          <a:lstStyle/>
          <a:p>
            <a:pPr algn="ctr"/>
            <a:r>
              <a:rPr lang="en-US" sz="5335" b="1" i="1" dirty="0">
                <a:solidFill>
                  <a:schemeClr val="bg1"/>
                </a:solidFill>
                <a:latin typeface="Cambria" panose="02040503050406030204" pitchFamily="18" charset="0"/>
                <a:ea typeface="Cambria" panose="02040503050406030204" pitchFamily="18" charset="0"/>
              </a:rPr>
              <a:t>First Time Application</a:t>
            </a:r>
            <a:endParaRPr lang="en-US" sz="4000" b="1" i="1" dirty="0">
              <a:solidFill>
                <a:schemeClr val="bg1"/>
              </a:solidFill>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4F54B32A-53B4-7B32-CF17-C4C8B305D3A9}"/>
              </a:ext>
            </a:extLst>
          </p:cNvPr>
          <p:cNvPicPr>
            <a:picLocks noChangeAspect="1"/>
          </p:cNvPicPr>
          <p:nvPr/>
        </p:nvPicPr>
        <p:blipFill>
          <a:blip r:embed="rId2"/>
          <a:stretch>
            <a:fillRect/>
          </a:stretch>
        </p:blipFill>
        <p:spPr>
          <a:xfrm>
            <a:off x="10964" y="5555992"/>
            <a:ext cx="12161520" cy="1302008"/>
          </a:xfrm>
          <a:prstGeom prst="rect">
            <a:avLst/>
          </a:prstGeom>
        </p:spPr>
      </p:pic>
    </p:spTree>
    <p:extLst>
      <p:ext uri="{BB962C8B-B14F-4D97-AF65-F5344CB8AC3E}">
        <p14:creationId xmlns:p14="http://schemas.microsoft.com/office/powerpoint/2010/main" val="3273753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E2CC403-21CD-41DF-BAC4-329D7FF03C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CA767F-020B-9C9C-B542-28DAFA41AD99}"/>
              </a:ext>
            </a:extLst>
          </p:cNvPr>
          <p:cNvSpPr>
            <a:spLocks noGrp="1"/>
          </p:cNvSpPr>
          <p:nvPr>
            <p:ph type="ctrTitle"/>
          </p:nvPr>
        </p:nvSpPr>
        <p:spPr>
          <a:xfrm>
            <a:off x="731521" y="391886"/>
            <a:ext cx="6934638" cy="6017078"/>
          </a:xfrm>
        </p:spPr>
        <p:txBody>
          <a:bodyPr anchor="ctr">
            <a:normAutofit fontScale="90000"/>
          </a:bodyPr>
          <a:lstStyle/>
          <a:p>
            <a:pPr marR="0" lvl="0" algn="l">
              <a:lnSpc>
                <a:spcPct val="150000"/>
              </a:lnSpc>
              <a:spcBef>
                <a:spcPts val="0"/>
              </a:spcBef>
              <a:spcAft>
                <a:spcPts val="0"/>
              </a:spcAft>
            </a:pPr>
            <a:r>
              <a:rPr lang="en-US" sz="1600" dirty="0">
                <a:effectLst/>
                <a:latin typeface="Cambria" panose="02040503050406030204" pitchFamily="18" charset="0"/>
                <a:ea typeface="Aptos" panose="020B0004020202020204" pitchFamily="34" charset="0"/>
                <a:cs typeface="Times New Roman" panose="02020603050405020304" pitchFamily="18" charset="0"/>
              </a:rPr>
              <a:t>1) Your valid email address (</a:t>
            </a:r>
            <a:r>
              <a:rPr lang="en-US" sz="1600" i="1" dirty="0">
                <a:effectLst/>
                <a:latin typeface="Cambria" panose="02040503050406030204" pitchFamily="18" charset="0"/>
                <a:ea typeface="Aptos" panose="020B0004020202020204" pitchFamily="34" charset="0"/>
                <a:cs typeface="Times New Roman" panose="02020603050405020304" pitchFamily="18" charset="0"/>
              </a:rPr>
              <a:t>ensure you can login to your email</a:t>
            </a:r>
            <a:r>
              <a:rPr lang="en-US" sz="1600" dirty="0">
                <a:effectLst/>
                <a:latin typeface="Cambria" panose="02040503050406030204" pitchFamily="18" charset="0"/>
                <a:ea typeface="Aptos" panose="020B0004020202020204" pitchFamily="34" charset="0"/>
                <a:cs typeface="Times New Roman" panose="02020603050405020304" pitchFamily="18" charset="0"/>
              </a:rPr>
              <a:t>)</a:t>
            </a:r>
            <a:br>
              <a:rPr lang="en-US" sz="1600" dirty="0">
                <a:effectLst/>
                <a:latin typeface="Cambria" panose="02040503050406030204" pitchFamily="18" charset="0"/>
                <a:ea typeface="Aptos" panose="020B0004020202020204" pitchFamily="34" charset="0"/>
                <a:cs typeface="Times New Roman" panose="02020603050405020304" pitchFamily="18" charset="0"/>
              </a:rPr>
            </a:br>
            <a:r>
              <a:rPr lang="en-US" sz="1600" dirty="0">
                <a:effectLst/>
                <a:latin typeface="Cambria" panose="02040503050406030204" pitchFamily="18" charset="0"/>
                <a:ea typeface="Aptos" panose="020B0004020202020204" pitchFamily="34" charset="0"/>
                <a:cs typeface="Times New Roman" panose="02020603050405020304" pitchFamily="18" charset="0"/>
              </a:rPr>
              <a:t>2) Your telephone number.</a:t>
            </a:r>
            <a:br>
              <a:rPr lang="en-US" sz="1600" dirty="0">
                <a:effectLst/>
                <a:latin typeface="Cambria" panose="02040503050406030204" pitchFamily="18" charset="0"/>
                <a:ea typeface="Aptos" panose="020B0004020202020204" pitchFamily="34" charset="0"/>
                <a:cs typeface="Times New Roman" panose="02020603050405020304" pitchFamily="18" charset="0"/>
              </a:rPr>
            </a:br>
            <a:r>
              <a:rPr lang="en-US" sz="1600" dirty="0">
                <a:effectLst/>
                <a:latin typeface="Cambria" panose="02040503050406030204" pitchFamily="18" charset="0"/>
                <a:ea typeface="Aptos" panose="020B0004020202020204" pitchFamily="34" charset="0"/>
                <a:cs typeface="Times New Roman" panose="02020603050405020304" pitchFamily="18" charset="0"/>
              </a:rPr>
              <a:t>3) Your KCPE index number and year of examination.</a:t>
            </a:r>
            <a:br>
              <a:rPr lang="en-US" sz="1600" dirty="0">
                <a:effectLst/>
                <a:latin typeface="Cambria" panose="02040503050406030204" pitchFamily="18" charset="0"/>
                <a:ea typeface="Aptos" panose="020B0004020202020204" pitchFamily="34" charset="0"/>
                <a:cs typeface="Times New Roman" panose="02020603050405020304" pitchFamily="18" charset="0"/>
              </a:rPr>
            </a:br>
            <a:r>
              <a:rPr lang="en-US" sz="1600" dirty="0">
                <a:effectLst/>
                <a:latin typeface="Cambria" panose="02040503050406030204" pitchFamily="18" charset="0"/>
                <a:ea typeface="Aptos" panose="020B0004020202020204" pitchFamily="34" charset="0"/>
                <a:cs typeface="Times New Roman" panose="02020603050405020304" pitchFamily="18" charset="0"/>
              </a:rPr>
              <a:t>     </a:t>
            </a:r>
            <a:r>
              <a:rPr lang="en-US" sz="1600" i="1" dirty="0">
                <a:effectLst/>
                <a:latin typeface="Cambria" panose="02040503050406030204" pitchFamily="18" charset="0"/>
                <a:ea typeface="Aptos" panose="020B0004020202020204" pitchFamily="34" charset="0"/>
                <a:cs typeface="Times New Roman" panose="02020603050405020304" pitchFamily="18" charset="0"/>
              </a:rPr>
              <a:t>3b)</a:t>
            </a:r>
            <a:r>
              <a:rPr lang="en-US" sz="1600" i="1" dirty="0">
                <a:latin typeface="Cambria" panose="02040503050406030204" pitchFamily="18" charset="0"/>
                <a:ea typeface="Cambria" panose="02040503050406030204" pitchFamily="18" charset="0"/>
              </a:rPr>
              <a:t>Copy of the sponsorship letter (in PDF) if you were sponsored in Primary school.</a:t>
            </a:r>
            <a:br>
              <a:rPr lang="en-US" sz="1600" dirty="0">
                <a:latin typeface="Cambria" panose="02040503050406030204" pitchFamily="18" charset="0"/>
                <a:ea typeface="Cambria" panose="02040503050406030204" pitchFamily="18" charset="0"/>
              </a:rPr>
            </a:br>
            <a:r>
              <a:rPr lang="en-US" sz="1600" dirty="0">
                <a:effectLst/>
                <a:latin typeface="Cambria" panose="02040503050406030204" pitchFamily="18" charset="0"/>
                <a:ea typeface="Aptos" panose="020B0004020202020204" pitchFamily="34" charset="0"/>
                <a:cs typeface="Times New Roman" panose="02020603050405020304" pitchFamily="18" charset="0"/>
              </a:rPr>
              <a:t>4) Your KCSE index numbers and year of examination</a:t>
            </a:r>
            <a:br>
              <a:rPr lang="en-US" sz="1600" dirty="0">
                <a:effectLst/>
                <a:latin typeface="Cambria" panose="02040503050406030204" pitchFamily="18" charset="0"/>
                <a:ea typeface="Aptos" panose="020B0004020202020204" pitchFamily="34" charset="0"/>
                <a:cs typeface="Times New Roman" panose="02020603050405020304" pitchFamily="18" charset="0"/>
              </a:rPr>
            </a:br>
            <a:r>
              <a:rPr lang="en-US" sz="1600" dirty="0">
                <a:effectLst/>
                <a:latin typeface="Cambria" panose="02040503050406030204" pitchFamily="18" charset="0"/>
                <a:ea typeface="Aptos" panose="020B0004020202020204" pitchFamily="34" charset="0"/>
                <a:cs typeface="Times New Roman" panose="02020603050405020304" pitchFamily="18" charset="0"/>
              </a:rPr>
              <a:t>     </a:t>
            </a:r>
            <a:r>
              <a:rPr lang="en-US" sz="1600" i="1" dirty="0">
                <a:effectLst/>
                <a:latin typeface="Cambria" panose="02040503050406030204" pitchFamily="18" charset="0"/>
                <a:ea typeface="Aptos" panose="020B0004020202020204" pitchFamily="34" charset="0"/>
                <a:cs typeface="Times New Roman" panose="02020603050405020304" pitchFamily="18" charset="0"/>
              </a:rPr>
              <a:t>4b) </a:t>
            </a:r>
            <a:r>
              <a:rPr lang="en-US" sz="1600" i="1" dirty="0">
                <a:latin typeface="Cambria" panose="02040503050406030204" pitchFamily="18" charset="0"/>
                <a:ea typeface="Cambria" panose="02040503050406030204" pitchFamily="18" charset="0"/>
              </a:rPr>
              <a:t>Copy of the sponsorship letter (in PDF) if you were sponsored in Secondary school.</a:t>
            </a:r>
            <a:br>
              <a:rPr lang="en-US" sz="1600" dirty="0">
                <a:latin typeface="Cambria" panose="02040503050406030204" pitchFamily="18" charset="0"/>
                <a:ea typeface="Cambria" panose="02040503050406030204" pitchFamily="18" charset="0"/>
              </a:rPr>
            </a:br>
            <a:r>
              <a:rPr lang="en-US" sz="1600" dirty="0">
                <a:effectLst/>
                <a:latin typeface="Cambria" panose="02040503050406030204" pitchFamily="18" charset="0"/>
                <a:ea typeface="Aptos" panose="020B0004020202020204" pitchFamily="34" charset="0"/>
                <a:cs typeface="Times New Roman" panose="02020603050405020304" pitchFamily="18" charset="0"/>
              </a:rPr>
              <a:t>5) Your University/College admission number</a:t>
            </a:r>
            <a:br>
              <a:rPr lang="en-US" sz="1600" dirty="0">
                <a:effectLst/>
                <a:latin typeface="Cambria" panose="02040503050406030204" pitchFamily="18" charset="0"/>
                <a:ea typeface="Aptos" panose="020B0004020202020204" pitchFamily="34" charset="0"/>
                <a:cs typeface="Times New Roman" panose="02020603050405020304" pitchFamily="18" charset="0"/>
              </a:rPr>
            </a:br>
            <a:r>
              <a:rPr lang="en-US" sz="1600" dirty="0">
                <a:effectLst/>
                <a:latin typeface="Cambria" panose="02040503050406030204" pitchFamily="18" charset="0"/>
                <a:ea typeface="Aptos" panose="020B0004020202020204" pitchFamily="34" charset="0"/>
                <a:cs typeface="Times New Roman" panose="02020603050405020304" pitchFamily="18" charset="0"/>
              </a:rPr>
              <a:t>6) Your passport size photo (in jpeg/jpg/png format).</a:t>
            </a:r>
            <a:br>
              <a:rPr lang="en-US" sz="1600" dirty="0">
                <a:effectLst/>
                <a:latin typeface="Cambria" panose="02040503050406030204" pitchFamily="18" charset="0"/>
                <a:ea typeface="Aptos" panose="020B0004020202020204" pitchFamily="34" charset="0"/>
                <a:cs typeface="Times New Roman" panose="02020603050405020304" pitchFamily="18" charset="0"/>
              </a:rPr>
            </a:br>
            <a:r>
              <a:rPr lang="en-US" sz="1600" dirty="0">
                <a:effectLst/>
                <a:latin typeface="Cambria" panose="02040503050406030204" pitchFamily="18" charset="0"/>
                <a:ea typeface="Aptos" panose="020B0004020202020204" pitchFamily="34" charset="0"/>
                <a:cs typeface="Times New Roman" panose="02020603050405020304" pitchFamily="18" charset="0"/>
              </a:rPr>
              <a:t>7) Copy of your National ID/Maisha card (both sides in PDF).</a:t>
            </a:r>
            <a:br>
              <a:rPr lang="en-US" sz="1600" dirty="0">
                <a:effectLst/>
                <a:latin typeface="Cambria" panose="02040503050406030204" pitchFamily="18" charset="0"/>
                <a:ea typeface="Aptos" panose="020B0004020202020204" pitchFamily="34" charset="0"/>
                <a:cs typeface="Times New Roman" panose="02020603050405020304" pitchFamily="18" charset="0"/>
              </a:rPr>
            </a:br>
            <a:r>
              <a:rPr lang="en-US" sz="1600" dirty="0">
                <a:effectLst/>
                <a:latin typeface="Cambria" panose="02040503050406030204" pitchFamily="18" charset="0"/>
                <a:ea typeface="Aptos" panose="020B0004020202020204" pitchFamily="34" charset="0"/>
                <a:cs typeface="Times New Roman" panose="02020603050405020304" pitchFamily="18" charset="0"/>
              </a:rPr>
              <a:t>     </a:t>
            </a:r>
            <a:r>
              <a:rPr lang="en-US" sz="1600" i="1" dirty="0">
                <a:effectLst/>
                <a:latin typeface="Cambria" panose="02040503050406030204" pitchFamily="18" charset="0"/>
                <a:ea typeface="Aptos" panose="020B0004020202020204" pitchFamily="34" charset="0"/>
                <a:cs typeface="Times New Roman" panose="02020603050405020304" pitchFamily="18" charset="0"/>
              </a:rPr>
              <a:t>7b)</a:t>
            </a:r>
            <a:r>
              <a:rPr lang="en-US" sz="1600" i="1" dirty="0">
                <a:latin typeface="Cambria" panose="02040503050406030204" pitchFamily="18" charset="0"/>
                <a:ea typeface="Cambria" panose="02040503050406030204" pitchFamily="18" charset="0"/>
              </a:rPr>
              <a:t> Your Birth certificate in PDF (if you are under 19 years of age and don’t have an ID)</a:t>
            </a:r>
            <a:br>
              <a:rPr lang="en-US" sz="1600" i="1" dirty="0">
                <a:effectLst/>
                <a:latin typeface="Cambria" panose="02040503050406030204" pitchFamily="18" charset="0"/>
                <a:ea typeface="Aptos" panose="020B0004020202020204" pitchFamily="34" charset="0"/>
                <a:cs typeface="Times New Roman" panose="02020603050405020304" pitchFamily="18" charset="0"/>
              </a:rPr>
            </a:br>
            <a:r>
              <a:rPr lang="en-US" sz="1600" dirty="0">
                <a:effectLst/>
                <a:latin typeface="Cambria" panose="02040503050406030204" pitchFamily="18" charset="0"/>
                <a:ea typeface="Aptos" panose="020B0004020202020204" pitchFamily="34" charset="0"/>
                <a:cs typeface="Times New Roman" panose="02020603050405020304" pitchFamily="18" charset="0"/>
              </a:rPr>
              <a:t>8) Your valid bank account number or MPESA number (registered in your name).</a:t>
            </a:r>
            <a:br>
              <a:rPr lang="en-US" sz="1600" dirty="0">
                <a:effectLst/>
                <a:latin typeface="Cambria" panose="02040503050406030204" pitchFamily="18" charset="0"/>
                <a:ea typeface="Aptos" panose="020B0004020202020204" pitchFamily="34" charset="0"/>
                <a:cs typeface="Times New Roman" panose="02020603050405020304" pitchFamily="18" charset="0"/>
              </a:rPr>
            </a:br>
            <a:r>
              <a:rPr lang="en-US" sz="1600" dirty="0">
                <a:effectLst/>
                <a:latin typeface="Cambria" panose="02040503050406030204" pitchFamily="18" charset="0"/>
                <a:ea typeface="Aptos" panose="020B0004020202020204" pitchFamily="34" charset="0"/>
                <a:cs typeface="Times New Roman" panose="02020603050405020304" pitchFamily="18" charset="0"/>
              </a:rPr>
              <a:t>9) Your parents’ National IDs and registered telephone number.</a:t>
            </a:r>
            <a:br>
              <a:rPr lang="en-US" sz="1600" dirty="0">
                <a:effectLst/>
                <a:latin typeface="Cambria" panose="02040503050406030204" pitchFamily="18" charset="0"/>
                <a:ea typeface="Aptos" panose="020B0004020202020204" pitchFamily="34" charset="0"/>
                <a:cs typeface="Times New Roman" panose="02020603050405020304" pitchFamily="18" charset="0"/>
              </a:rPr>
            </a:br>
            <a:r>
              <a:rPr lang="en-US" sz="1600" dirty="0">
                <a:effectLst/>
                <a:latin typeface="Cambria" panose="02040503050406030204" pitchFamily="18" charset="0"/>
                <a:ea typeface="Aptos" panose="020B0004020202020204" pitchFamily="34" charset="0"/>
                <a:cs typeface="Times New Roman" panose="02020603050405020304" pitchFamily="18" charset="0"/>
              </a:rPr>
              <a:t>     </a:t>
            </a:r>
            <a:r>
              <a:rPr lang="en-US" sz="1600" i="1" dirty="0">
                <a:effectLst/>
                <a:latin typeface="Cambria" panose="02040503050406030204" pitchFamily="18" charset="0"/>
                <a:ea typeface="Aptos" panose="020B0004020202020204" pitchFamily="34" charset="0"/>
                <a:cs typeface="Times New Roman" panose="02020603050405020304" pitchFamily="18" charset="0"/>
              </a:rPr>
              <a:t>9b) </a:t>
            </a:r>
            <a:r>
              <a:rPr lang="en-US" sz="1600" i="1" dirty="0">
                <a:latin typeface="Cambria" panose="02040503050406030204" pitchFamily="18" charset="0"/>
                <a:ea typeface="Cambria" panose="02040503050406030204" pitchFamily="18" charset="0"/>
              </a:rPr>
              <a:t>Copy of your parent(s) death certificate if deceased (in PDF).</a:t>
            </a:r>
            <a:br>
              <a:rPr lang="en-US" sz="1600" dirty="0">
                <a:effectLst/>
                <a:latin typeface="Cambria" panose="02040503050406030204" pitchFamily="18" charset="0"/>
                <a:ea typeface="Aptos" panose="020B0004020202020204" pitchFamily="34" charset="0"/>
                <a:cs typeface="Times New Roman" panose="02020603050405020304" pitchFamily="18" charset="0"/>
              </a:rPr>
            </a:br>
            <a:r>
              <a:rPr lang="en-US" sz="1600" dirty="0">
                <a:effectLst/>
                <a:latin typeface="Cambria" panose="02040503050406030204" pitchFamily="18" charset="0"/>
                <a:ea typeface="Aptos" panose="020B0004020202020204" pitchFamily="34" charset="0"/>
                <a:cs typeface="Times New Roman" panose="02020603050405020304" pitchFamily="18" charset="0"/>
              </a:rPr>
              <a:t>10) Two guarantors’ ID numbers and registered telephone numbers (</a:t>
            </a:r>
            <a:r>
              <a:rPr lang="en-US" sz="1600" i="1" dirty="0">
                <a:effectLst/>
                <a:latin typeface="Cambria" panose="02040503050406030204" pitchFamily="18" charset="0"/>
                <a:ea typeface="Aptos" panose="020B0004020202020204" pitchFamily="34" charset="0"/>
                <a:cs typeface="Times New Roman" panose="02020603050405020304" pitchFamily="18" charset="0"/>
              </a:rPr>
              <a:t>can be your parents</a:t>
            </a:r>
            <a:r>
              <a:rPr lang="en-US" sz="1600" dirty="0">
                <a:effectLst/>
                <a:latin typeface="Cambria" panose="02040503050406030204" pitchFamily="18" charset="0"/>
                <a:ea typeface="Aptos" panose="020B0004020202020204" pitchFamily="34" charset="0"/>
                <a:cs typeface="Times New Roman" panose="02020603050405020304" pitchFamily="18" charset="0"/>
              </a:rPr>
              <a:t>).</a:t>
            </a:r>
            <a:endParaRPr lang="en-US" sz="1600" dirty="0">
              <a:latin typeface="Cambria" panose="02040503050406030204" pitchFamily="18" charset="0"/>
              <a:ea typeface="Cambria" panose="02040503050406030204" pitchFamily="18" charset="0"/>
            </a:endParaRPr>
          </a:p>
        </p:txBody>
      </p:sp>
      <p:grpSp>
        <p:nvGrpSpPr>
          <p:cNvPr id="10" name="Group 9">
            <a:extLst>
              <a:ext uri="{FF2B5EF4-FFF2-40B4-BE49-F238E27FC236}">
                <a16:creationId xmlns:a16="http://schemas.microsoft.com/office/drawing/2014/main" id="{B13AA5FE-3FFC-4725-9ADD-E428544EC6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4FA70700-3F72-44D4-8175-FEB2B9B23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093C0F6-5741-4C9D-90FF-A25824BFC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21B2E1B-E962-432C-ADA1-2934CE3C54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7653717E-6F8C-43E0-9893-C03AE87D18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5BB14B4-EC3F-47C7-9AF3-B0E017B75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66160" y="391886"/>
            <a:ext cx="402901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823D07D-A6C7-1EE5-D2D8-C71C572A677F}"/>
              </a:ext>
            </a:extLst>
          </p:cNvPr>
          <p:cNvSpPr txBox="1"/>
          <p:nvPr/>
        </p:nvSpPr>
        <p:spPr>
          <a:xfrm>
            <a:off x="8030590" y="1687486"/>
            <a:ext cx="3300156" cy="3636818"/>
          </a:xfrm>
          <a:prstGeom prst="rect">
            <a:avLst/>
          </a:prstGeom>
        </p:spPr>
        <p:txBody>
          <a:bodyPr rtlCol="0" anchor="ctr">
            <a:normAutofit/>
          </a:bodyPr>
          <a:lstStyle/>
          <a:p>
            <a:pPr>
              <a:spcAft>
                <a:spcPts val="600"/>
              </a:spcAft>
            </a:pPr>
            <a:r>
              <a:rPr lang="en-US" sz="3600" b="1" dirty="0">
                <a:latin typeface="Cambria" panose="02040503050406030204" pitchFamily="18" charset="0"/>
                <a:ea typeface="Cambria" panose="02040503050406030204" pitchFamily="18" charset="0"/>
              </a:rPr>
              <a:t>Requirements</a:t>
            </a:r>
          </a:p>
        </p:txBody>
      </p:sp>
      <p:sp>
        <p:nvSpPr>
          <p:cNvPr id="4" name="TextBox 3">
            <a:extLst>
              <a:ext uri="{FF2B5EF4-FFF2-40B4-BE49-F238E27FC236}">
                <a16:creationId xmlns:a16="http://schemas.microsoft.com/office/drawing/2014/main" id="{30878926-4FA8-9E99-9D3F-A7EC46D26809}"/>
              </a:ext>
            </a:extLst>
          </p:cNvPr>
          <p:cNvSpPr txBox="1"/>
          <p:nvPr/>
        </p:nvSpPr>
        <p:spPr>
          <a:xfrm>
            <a:off x="-3155" y="-78682"/>
            <a:ext cx="8033745" cy="954107"/>
          </a:xfrm>
          <a:prstGeom prst="rect">
            <a:avLst/>
          </a:prstGeom>
          <a:noFill/>
        </p:spPr>
        <p:txBody>
          <a:bodyPr wrap="square" rtlCol="0">
            <a:spAutoFit/>
          </a:bodyPr>
          <a:lstStyle/>
          <a:p>
            <a:r>
              <a:rPr lang="en-US" sz="2800" b="1" dirty="0">
                <a:effectLst/>
                <a:latin typeface="Cambria" panose="02040503050406030204" pitchFamily="18" charset="0"/>
                <a:ea typeface="Aptos" panose="020B0004020202020204" pitchFamily="34" charset="0"/>
                <a:cs typeface="Times New Roman" panose="02020603050405020304" pitchFamily="18" charset="0"/>
              </a:rPr>
              <a:t>Before you start application! </a:t>
            </a:r>
          </a:p>
          <a:p>
            <a:r>
              <a:rPr lang="en-US" sz="2800" b="1" dirty="0">
                <a:latin typeface="Cambria" panose="02040503050406030204" pitchFamily="18" charset="0"/>
                <a:ea typeface="Aptos" panose="020B0004020202020204" pitchFamily="34" charset="0"/>
                <a:cs typeface="Times New Roman" panose="02020603050405020304" pitchFamily="18" charset="0"/>
              </a:rPr>
              <a:t>E</a:t>
            </a:r>
            <a:r>
              <a:rPr lang="en-US" sz="2800" b="1" dirty="0">
                <a:effectLst/>
                <a:latin typeface="Cambria" panose="02040503050406030204" pitchFamily="18" charset="0"/>
                <a:ea typeface="Aptos" panose="020B0004020202020204" pitchFamily="34" charset="0"/>
                <a:cs typeface="Times New Roman" panose="02020603050405020304" pitchFamily="18" charset="0"/>
              </a:rPr>
              <a:t>nsure you have the following </a:t>
            </a:r>
            <a:r>
              <a:rPr lang="en-US" sz="2800" b="1" dirty="0">
                <a:latin typeface="Cambria" panose="02040503050406030204" pitchFamily="18" charset="0"/>
                <a:ea typeface="Aptos" panose="020B0004020202020204" pitchFamily="34" charset="0"/>
                <a:cs typeface="Times New Roman" panose="02020603050405020304" pitchFamily="18" charset="0"/>
              </a:rPr>
              <a:t>with you:</a:t>
            </a:r>
            <a:endParaRPr lang="en-US" sz="2800" dirty="0"/>
          </a:p>
        </p:txBody>
      </p:sp>
      <p:pic>
        <p:nvPicPr>
          <p:cNvPr id="5" name="Picture 4">
            <a:extLst>
              <a:ext uri="{FF2B5EF4-FFF2-40B4-BE49-F238E27FC236}">
                <a16:creationId xmlns:a16="http://schemas.microsoft.com/office/drawing/2014/main" id="{3AFE5F8B-4C34-DF56-AE82-5986E0E1E07E}"/>
              </a:ext>
            </a:extLst>
          </p:cNvPr>
          <p:cNvPicPr>
            <a:picLocks noChangeAspect="1"/>
          </p:cNvPicPr>
          <p:nvPr/>
        </p:nvPicPr>
        <p:blipFill>
          <a:blip r:embed="rId2"/>
          <a:stretch>
            <a:fillRect/>
          </a:stretch>
        </p:blipFill>
        <p:spPr>
          <a:xfrm>
            <a:off x="10964" y="5555992"/>
            <a:ext cx="12161520" cy="1302008"/>
          </a:xfrm>
          <a:prstGeom prst="rect">
            <a:avLst/>
          </a:prstGeom>
        </p:spPr>
      </p:pic>
    </p:spTree>
    <p:extLst>
      <p:ext uri="{BB962C8B-B14F-4D97-AF65-F5344CB8AC3E}">
        <p14:creationId xmlns:p14="http://schemas.microsoft.com/office/powerpoint/2010/main" val="3497313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A7E003E-EE76-4207-A774-A645C37F1D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B29DE5E-EEFA-4BBB-295E-53939BFC5C76}"/>
              </a:ext>
            </a:extLst>
          </p:cNvPr>
          <p:cNvSpPr>
            <a:spLocks noGrp="1"/>
          </p:cNvSpPr>
          <p:nvPr>
            <p:ph type="title"/>
          </p:nvPr>
        </p:nvSpPr>
        <p:spPr>
          <a:xfrm>
            <a:off x="711106" y="68879"/>
            <a:ext cx="3962400" cy="5431376"/>
          </a:xfrm>
        </p:spPr>
        <p:txBody>
          <a:bodyPr>
            <a:normAutofit/>
          </a:bodyPr>
          <a:lstStyle/>
          <a:p>
            <a:r>
              <a:rPr lang="en-US">
                <a:latin typeface="Cambria" panose="02040503050406030204" pitchFamily="18" charset="0"/>
                <a:ea typeface="Cambria" panose="02040503050406030204" pitchFamily="18" charset="0"/>
              </a:rPr>
              <a:t>Have the following in soft copies (on your computer)</a:t>
            </a:r>
            <a:endParaRPr lang="en-US" dirty="0">
              <a:latin typeface="Cambria" panose="02040503050406030204" pitchFamily="18" charset="0"/>
              <a:ea typeface="Cambria" panose="02040503050406030204" pitchFamily="18" charset="0"/>
            </a:endParaRPr>
          </a:p>
        </p:txBody>
      </p:sp>
      <p:graphicFrame>
        <p:nvGraphicFramePr>
          <p:cNvPr id="7" name="Content Placeholder 2">
            <a:extLst>
              <a:ext uri="{FF2B5EF4-FFF2-40B4-BE49-F238E27FC236}">
                <a16:creationId xmlns:a16="http://schemas.microsoft.com/office/drawing/2014/main" id="{FBC52F3F-C745-612E-1466-9252E7C06A6E}"/>
              </a:ext>
            </a:extLst>
          </p:cNvPr>
          <p:cNvGraphicFramePr>
            <a:graphicFrameLocks noGrp="1"/>
          </p:cNvGraphicFramePr>
          <p:nvPr>
            <p:ph idx="1"/>
            <p:extLst>
              <p:ext uri="{D42A27DB-BD31-4B8C-83A1-F6EECF244321}">
                <p14:modId xmlns:p14="http://schemas.microsoft.com/office/powerpoint/2010/main" val="3085741310"/>
              </p:ext>
            </p:extLst>
          </p:nvPr>
        </p:nvGraphicFramePr>
        <p:xfrm>
          <a:off x="5638799" y="68879"/>
          <a:ext cx="5842095" cy="5431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6939955B-E17F-9062-22DC-E63282EF6C9C}"/>
              </a:ext>
            </a:extLst>
          </p:cNvPr>
          <p:cNvPicPr>
            <a:picLocks noChangeAspect="1"/>
          </p:cNvPicPr>
          <p:nvPr/>
        </p:nvPicPr>
        <p:blipFill>
          <a:blip r:embed="rId7"/>
          <a:stretch>
            <a:fillRect/>
          </a:stretch>
        </p:blipFill>
        <p:spPr>
          <a:xfrm>
            <a:off x="10964" y="5555992"/>
            <a:ext cx="12161520" cy="1302008"/>
          </a:xfrm>
          <a:prstGeom prst="rect">
            <a:avLst/>
          </a:prstGeom>
        </p:spPr>
      </p:pic>
    </p:spTree>
    <p:extLst>
      <p:ext uri="{BB962C8B-B14F-4D97-AF65-F5344CB8AC3E}">
        <p14:creationId xmlns:p14="http://schemas.microsoft.com/office/powerpoint/2010/main" val="21142260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4146</TotalTime>
  <Words>994</Words>
  <Application>Microsoft Office PowerPoint</Application>
  <PresentationFormat>Widescreen</PresentationFormat>
  <Paragraphs>195</Paragraphs>
  <Slides>27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Aptos</vt:lpstr>
      <vt:lpstr>Aptos Display</vt:lpstr>
      <vt:lpstr>Arial</vt:lpstr>
      <vt:lpstr>Cambria</vt:lpstr>
      <vt:lpstr>Open Sans</vt:lpstr>
      <vt:lpstr>Segoe UI</vt:lpstr>
      <vt:lpstr>Office Theme</vt:lpstr>
      <vt:lpstr>Student Centered Model (NFM)</vt:lpstr>
      <vt:lpstr>PowerPoint Presentation</vt:lpstr>
      <vt:lpstr>PowerPoint Presentation</vt:lpstr>
      <vt:lpstr>PowerPoint Presentation</vt:lpstr>
      <vt:lpstr>PowerPoint Presentation</vt:lpstr>
      <vt:lpstr>Undergraduate Scholarship and Loan Eligibility</vt:lpstr>
      <vt:lpstr>PowerPoint Presentation</vt:lpstr>
      <vt:lpstr>1) Your valid email address (ensure you can login to your email) 2) Your telephone number. 3) Your KCPE index number and year of examination.      3b)Copy of the sponsorship letter (in PDF) if you were sponsored in Primary school. 4) Your KCSE index numbers and year of examination      4b) Copy of the sponsorship letter (in PDF) if you were sponsored in Secondary school. 5) Your University/College admission number 6) Your passport size photo (in jpeg/jpg/png format). 7) Copy of your National ID/Maisha card (both sides in PDF).      7b) Your Birth certificate in PDF (if you are under 19 years of age and don’t have an ID) 8) Your valid bank account number or MPESA number (registered in your name). 9) Your parents’ National IDs and registered telephone number.      9b) Copy of your parent(s) death certificate if deceased (in PDF). 10) Two guarantors’ ID numbers and registered telephone numbers (can be your parents).</vt:lpstr>
      <vt:lpstr>Have the following in soft copies (on your computer)</vt:lpstr>
      <vt:lpstr>How save your Passport size photo </vt:lpstr>
      <vt:lpstr>How to save your National ID or Birth Certificate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Subsequent Applications on Mobile</vt:lpstr>
      <vt:lpstr>PowerPoint Presentation</vt:lpstr>
      <vt:lpstr>PowerPoint Presentation</vt:lpstr>
      <vt:lpstr>PowerPoint Presentation</vt:lpstr>
      <vt:lpstr>Application Review (Appeal)- Customer Journey</vt:lpstr>
      <vt:lpstr>Partnership with Universities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Mbala</dc:creator>
  <cp:lastModifiedBy>Julius Kipkemboi</cp:lastModifiedBy>
  <cp:revision>17</cp:revision>
  <dcterms:created xsi:type="dcterms:W3CDTF">2024-07-02T13:42:29Z</dcterms:created>
  <dcterms:modified xsi:type="dcterms:W3CDTF">2024-07-23T08:55:12Z</dcterms:modified>
</cp:coreProperties>
</file>